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7" r:id="rId12"/>
    <p:sldId id="266" r:id="rId13"/>
    <p:sldId id="263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4" r:id="rId24"/>
    <p:sldId id="283" r:id="rId25"/>
    <p:sldId id="281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E2609-887D-45D5-9187-F875C0674C9F}" v="1474" dt="2019-02-14T12:46:4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8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8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8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6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73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75.sv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39.png"/><Relationship Id="rId7" Type="http://schemas.openxmlformats.org/officeDocument/2006/relationships/image" Target="../media/image97.png"/><Relationship Id="rId12" Type="http://schemas.openxmlformats.org/officeDocument/2006/relationships/image" Target="../media/image4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96.svg"/><Relationship Id="rId11" Type="http://schemas.openxmlformats.org/officeDocument/2006/relationships/image" Target="../media/image47.pn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40.svg"/><Relationship Id="rId9" Type="http://schemas.openxmlformats.org/officeDocument/2006/relationships/image" Target="../media/image99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20.sv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10" Type="http://schemas.openxmlformats.org/officeDocument/2006/relationships/image" Target="../media/image109.svg"/><Relationship Id="rId4" Type="http://schemas.openxmlformats.org/officeDocument/2006/relationships/image" Target="../media/image103.svg"/><Relationship Id="rId9" Type="http://schemas.openxmlformats.org/officeDocument/2006/relationships/image" Target="../media/image10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8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6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73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75.sv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39.png"/><Relationship Id="rId7" Type="http://schemas.openxmlformats.org/officeDocument/2006/relationships/image" Target="../media/image97.png"/><Relationship Id="rId12" Type="http://schemas.openxmlformats.org/officeDocument/2006/relationships/image" Target="../media/image4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96.svg"/><Relationship Id="rId11" Type="http://schemas.openxmlformats.org/officeDocument/2006/relationships/image" Target="../media/image47.pn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40.svg"/><Relationship Id="rId9" Type="http://schemas.openxmlformats.org/officeDocument/2006/relationships/image" Target="../media/image99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20.sv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10" Type="http://schemas.openxmlformats.org/officeDocument/2006/relationships/image" Target="../media/image109.svg"/><Relationship Id="rId4" Type="http://schemas.openxmlformats.org/officeDocument/2006/relationships/image" Target="../media/image103.svg"/><Relationship Id="rId9" Type="http://schemas.openxmlformats.org/officeDocument/2006/relationships/image" Target="../media/image10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svg"/><Relationship Id="rId1" Type="http://schemas.openxmlformats.org/officeDocument/2006/relationships/image" Target="../media/image27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6">
        <a:alpha val="0"/>
      </a:schemeClr>
    </dgm:fillClrLst>
    <dgm:linClrLst meth="repeat">
      <a:schemeClr val="accent6">
        <a:alpha val="0"/>
      </a:schemeClr>
    </dgm:linClrLst>
    <dgm:effectClrLst/>
    <dgm:txLinClrLst/>
    <dgm:txFillClrLst meth="repeat">
      <a:schemeClr val="accent6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DB8E-E137-4BB8-94B8-4266BE3FC95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5F604E-8682-40C9-A696-6AB20A3CCACC}">
      <dgm:prSet/>
      <dgm:spPr/>
      <dgm:t>
        <a:bodyPr/>
        <a:lstStyle/>
        <a:p>
          <a:r>
            <a:rPr lang="it-IT" dirty="0"/>
            <a:t>Valutazione dei rischi</a:t>
          </a:r>
          <a:endParaRPr lang="en-US" dirty="0"/>
        </a:p>
      </dgm:t>
    </dgm:pt>
    <dgm:pt modelId="{1809B235-80EE-4CA1-8EA8-ADDC21F8B3B3}" type="parTrans" cxnId="{52DBD7CD-09BB-499B-946F-C55C2C4B2E83}">
      <dgm:prSet/>
      <dgm:spPr/>
      <dgm:t>
        <a:bodyPr/>
        <a:lstStyle/>
        <a:p>
          <a:endParaRPr lang="en-US"/>
        </a:p>
      </dgm:t>
    </dgm:pt>
    <dgm:pt modelId="{B05536AC-7FCC-4127-B1A6-A3F5FF5CC88C}" type="sibTrans" cxnId="{52DBD7CD-09BB-499B-946F-C55C2C4B2E83}">
      <dgm:prSet/>
      <dgm:spPr/>
      <dgm:t>
        <a:bodyPr/>
        <a:lstStyle/>
        <a:p>
          <a:endParaRPr lang="en-US"/>
        </a:p>
      </dgm:t>
    </dgm:pt>
    <dgm:pt modelId="{DC61157A-2B1D-412D-8066-7B0EF73ECBF5}">
      <dgm:prSet/>
      <dgm:spPr/>
      <dgm:t>
        <a:bodyPr/>
        <a:lstStyle/>
        <a:p>
          <a:r>
            <a:rPr lang="it-IT"/>
            <a:t>Prevenzione</a:t>
          </a:r>
          <a:endParaRPr lang="en-US"/>
        </a:p>
      </dgm:t>
    </dgm:pt>
    <dgm:pt modelId="{340685D0-3FB9-40FD-B470-3F01ADD31FF5}" type="parTrans" cxnId="{80696485-5790-4B6F-9CF9-C4D34CD103BE}">
      <dgm:prSet/>
      <dgm:spPr/>
      <dgm:t>
        <a:bodyPr/>
        <a:lstStyle/>
        <a:p>
          <a:endParaRPr lang="en-US"/>
        </a:p>
      </dgm:t>
    </dgm:pt>
    <dgm:pt modelId="{94BBC93E-8891-4423-9A61-4D1CBEB8ADB7}" type="sibTrans" cxnId="{80696485-5790-4B6F-9CF9-C4D34CD103BE}">
      <dgm:prSet/>
      <dgm:spPr/>
      <dgm:t>
        <a:bodyPr/>
        <a:lstStyle/>
        <a:p>
          <a:endParaRPr lang="en-US"/>
        </a:p>
      </dgm:t>
    </dgm:pt>
    <dgm:pt modelId="{06D9E26B-4DF9-4350-8D00-AB6897B4885A}">
      <dgm:prSet/>
      <dgm:spPr/>
      <dgm:t>
        <a:bodyPr/>
        <a:lstStyle/>
        <a:p>
          <a:r>
            <a:rPr lang="it-IT" dirty="0"/>
            <a:t>Formazione</a:t>
          </a:r>
          <a:endParaRPr lang="en-US" dirty="0"/>
        </a:p>
      </dgm:t>
    </dgm:pt>
    <dgm:pt modelId="{15A508E7-0178-4312-96C4-D3045E927937}" type="parTrans" cxnId="{4F6FBEB6-535D-45B0-A774-2CC9772564BA}">
      <dgm:prSet/>
      <dgm:spPr/>
      <dgm:t>
        <a:bodyPr/>
        <a:lstStyle/>
        <a:p>
          <a:endParaRPr lang="en-US"/>
        </a:p>
      </dgm:t>
    </dgm:pt>
    <dgm:pt modelId="{675C377C-A08B-483A-AFF5-08704095F898}" type="sibTrans" cxnId="{4F6FBEB6-535D-45B0-A774-2CC9772564BA}">
      <dgm:prSet/>
      <dgm:spPr/>
      <dgm:t>
        <a:bodyPr/>
        <a:lstStyle/>
        <a:p>
          <a:endParaRPr lang="en-US"/>
        </a:p>
      </dgm:t>
    </dgm:pt>
    <dgm:pt modelId="{9A62CCDD-37C7-4EAB-A3CB-58517604A956}" type="pres">
      <dgm:prSet presAssocID="{34D9DB8E-E137-4BB8-94B8-4266BE3FC959}" presName="root" presStyleCnt="0">
        <dgm:presLayoutVars>
          <dgm:dir/>
          <dgm:resizeHandles val="exact"/>
        </dgm:presLayoutVars>
      </dgm:prSet>
      <dgm:spPr/>
    </dgm:pt>
    <dgm:pt modelId="{6E76BA12-6C61-4E2F-854E-46E66C01ED30}" type="pres">
      <dgm:prSet presAssocID="{155F604E-8682-40C9-A696-6AB20A3CCACC}" presName="compNode" presStyleCnt="0"/>
      <dgm:spPr/>
    </dgm:pt>
    <dgm:pt modelId="{7798C775-4F3F-473E-9938-063C6D403967}" type="pres">
      <dgm:prSet presAssocID="{155F604E-8682-40C9-A696-6AB20A3CCACC}" presName="bgRect" presStyleLbl="bgShp" presStyleIdx="0" presStyleCnt="3"/>
      <dgm:spPr/>
    </dgm:pt>
    <dgm:pt modelId="{D05556C2-EC98-436D-98D2-0DCD7359F449}" type="pres">
      <dgm:prSet presAssocID="{155F604E-8682-40C9-A696-6AB20A3CCA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E5BA7CB-A107-4591-A2AB-8959FB41E675}" type="pres">
      <dgm:prSet presAssocID="{155F604E-8682-40C9-A696-6AB20A3CCACC}" presName="spaceRect" presStyleCnt="0"/>
      <dgm:spPr/>
    </dgm:pt>
    <dgm:pt modelId="{A1EFEC13-D5B4-4702-82EE-DCC5317F3C74}" type="pres">
      <dgm:prSet presAssocID="{155F604E-8682-40C9-A696-6AB20A3CCACC}" presName="parTx" presStyleLbl="revTx" presStyleIdx="0" presStyleCnt="3">
        <dgm:presLayoutVars>
          <dgm:chMax val="0"/>
          <dgm:chPref val="0"/>
        </dgm:presLayoutVars>
      </dgm:prSet>
      <dgm:spPr/>
    </dgm:pt>
    <dgm:pt modelId="{2672114D-6F1F-4BA4-8385-FC5186F1E437}" type="pres">
      <dgm:prSet presAssocID="{B05536AC-7FCC-4127-B1A6-A3F5FF5CC88C}" presName="sibTrans" presStyleCnt="0"/>
      <dgm:spPr/>
    </dgm:pt>
    <dgm:pt modelId="{0A3E0DF7-D7FE-44ED-AFF5-5F75118C45A3}" type="pres">
      <dgm:prSet presAssocID="{DC61157A-2B1D-412D-8066-7B0EF73ECBF5}" presName="compNode" presStyleCnt="0"/>
      <dgm:spPr/>
    </dgm:pt>
    <dgm:pt modelId="{2D6F06E9-B810-437F-857C-8F103255AA21}" type="pres">
      <dgm:prSet presAssocID="{DC61157A-2B1D-412D-8066-7B0EF73ECBF5}" presName="bgRect" presStyleLbl="bgShp" presStyleIdx="1" presStyleCnt="3"/>
      <dgm:spPr/>
    </dgm:pt>
    <dgm:pt modelId="{26DCBA90-3F56-4D9D-B419-33A2EDCC801D}" type="pres">
      <dgm:prSet presAssocID="{DC61157A-2B1D-412D-8066-7B0EF73ECB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2604BD0-DF1D-407C-966F-516A30AD0349}" type="pres">
      <dgm:prSet presAssocID="{DC61157A-2B1D-412D-8066-7B0EF73ECBF5}" presName="spaceRect" presStyleCnt="0"/>
      <dgm:spPr/>
    </dgm:pt>
    <dgm:pt modelId="{779F0A03-A1B8-4700-920C-C38AAED106C7}" type="pres">
      <dgm:prSet presAssocID="{DC61157A-2B1D-412D-8066-7B0EF73ECBF5}" presName="parTx" presStyleLbl="revTx" presStyleIdx="1" presStyleCnt="3">
        <dgm:presLayoutVars>
          <dgm:chMax val="0"/>
          <dgm:chPref val="0"/>
        </dgm:presLayoutVars>
      </dgm:prSet>
      <dgm:spPr/>
    </dgm:pt>
    <dgm:pt modelId="{7673BD8D-23CC-4FF8-A2C4-C4529710F28E}" type="pres">
      <dgm:prSet presAssocID="{94BBC93E-8891-4423-9A61-4D1CBEB8ADB7}" presName="sibTrans" presStyleCnt="0"/>
      <dgm:spPr/>
    </dgm:pt>
    <dgm:pt modelId="{EDAC028F-E3B9-43FE-B485-A4C3AF12510D}" type="pres">
      <dgm:prSet presAssocID="{06D9E26B-4DF9-4350-8D00-AB6897B4885A}" presName="compNode" presStyleCnt="0"/>
      <dgm:spPr/>
    </dgm:pt>
    <dgm:pt modelId="{734E1C2C-8AA6-48B4-9BFB-A4188899109E}" type="pres">
      <dgm:prSet presAssocID="{06D9E26B-4DF9-4350-8D00-AB6897B4885A}" presName="bgRect" presStyleLbl="bgShp" presStyleIdx="2" presStyleCnt="3"/>
      <dgm:spPr/>
    </dgm:pt>
    <dgm:pt modelId="{05002E67-1267-4463-81DC-D258962C5546}" type="pres">
      <dgm:prSet presAssocID="{06D9E26B-4DF9-4350-8D00-AB6897B488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8EC1848-CED1-436B-886A-781280F3F0A2}" type="pres">
      <dgm:prSet presAssocID="{06D9E26B-4DF9-4350-8D00-AB6897B4885A}" presName="spaceRect" presStyleCnt="0"/>
      <dgm:spPr/>
    </dgm:pt>
    <dgm:pt modelId="{69D8CD7C-A839-4CB4-A2D2-8AB76125AFEF}" type="pres">
      <dgm:prSet presAssocID="{06D9E26B-4DF9-4350-8D00-AB6897B488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5A1904-D44F-4400-8EB9-9260D5D853C1}" type="presOf" srcId="{155F604E-8682-40C9-A696-6AB20A3CCACC}" destId="{A1EFEC13-D5B4-4702-82EE-DCC5317F3C74}" srcOrd="0" destOrd="0" presId="urn:microsoft.com/office/officeart/2018/2/layout/IconVerticalSolidList"/>
    <dgm:cxn modelId="{1F41E00F-69FD-4353-9F48-DB729ED1992F}" type="presOf" srcId="{DC61157A-2B1D-412D-8066-7B0EF73ECBF5}" destId="{779F0A03-A1B8-4700-920C-C38AAED106C7}" srcOrd="0" destOrd="0" presId="urn:microsoft.com/office/officeart/2018/2/layout/IconVerticalSolidList"/>
    <dgm:cxn modelId="{50291B2B-C702-4CD6-9DBC-975C8C83BD3B}" type="presOf" srcId="{34D9DB8E-E137-4BB8-94B8-4266BE3FC959}" destId="{9A62CCDD-37C7-4EAB-A3CB-58517604A956}" srcOrd="0" destOrd="0" presId="urn:microsoft.com/office/officeart/2018/2/layout/IconVerticalSolidList"/>
    <dgm:cxn modelId="{80696485-5790-4B6F-9CF9-C4D34CD103BE}" srcId="{34D9DB8E-E137-4BB8-94B8-4266BE3FC959}" destId="{DC61157A-2B1D-412D-8066-7B0EF73ECBF5}" srcOrd="1" destOrd="0" parTransId="{340685D0-3FB9-40FD-B470-3F01ADD31FF5}" sibTransId="{94BBC93E-8891-4423-9A61-4D1CBEB8ADB7}"/>
    <dgm:cxn modelId="{4F6FBEB6-535D-45B0-A774-2CC9772564BA}" srcId="{34D9DB8E-E137-4BB8-94B8-4266BE3FC959}" destId="{06D9E26B-4DF9-4350-8D00-AB6897B4885A}" srcOrd="2" destOrd="0" parTransId="{15A508E7-0178-4312-96C4-D3045E927937}" sibTransId="{675C377C-A08B-483A-AFF5-08704095F898}"/>
    <dgm:cxn modelId="{52DBD7CD-09BB-499B-946F-C55C2C4B2E83}" srcId="{34D9DB8E-E137-4BB8-94B8-4266BE3FC959}" destId="{155F604E-8682-40C9-A696-6AB20A3CCACC}" srcOrd="0" destOrd="0" parTransId="{1809B235-80EE-4CA1-8EA8-ADDC21F8B3B3}" sibTransId="{B05536AC-7FCC-4127-B1A6-A3F5FF5CC88C}"/>
    <dgm:cxn modelId="{180EDED8-2003-4FA0-B6B1-747348FEB7C5}" type="presOf" srcId="{06D9E26B-4DF9-4350-8D00-AB6897B4885A}" destId="{69D8CD7C-A839-4CB4-A2D2-8AB76125AFEF}" srcOrd="0" destOrd="0" presId="urn:microsoft.com/office/officeart/2018/2/layout/IconVerticalSolidList"/>
    <dgm:cxn modelId="{988A74AC-A270-4ABF-AE75-A2F7CE3BAB68}" type="presParOf" srcId="{9A62CCDD-37C7-4EAB-A3CB-58517604A956}" destId="{6E76BA12-6C61-4E2F-854E-46E66C01ED30}" srcOrd="0" destOrd="0" presId="urn:microsoft.com/office/officeart/2018/2/layout/IconVerticalSolidList"/>
    <dgm:cxn modelId="{A0FCAF77-AA6E-42C6-8D8A-9A0D306D622E}" type="presParOf" srcId="{6E76BA12-6C61-4E2F-854E-46E66C01ED30}" destId="{7798C775-4F3F-473E-9938-063C6D403967}" srcOrd="0" destOrd="0" presId="urn:microsoft.com/office/officeart/2018/2/layout/IconVerticalSolidList"/>
    <dgm:cxn modelId="{07D56F05-5F68-47AE-8160-2225819B24DB}" type="presParOf" srcId="{6E76BA12-6C61-4E2F-854E-46E66C01ED30}" destId="{D05556C2-EC98-436D-98D2-0DCD7359F449}" srcOrd="1" destOrd="0" presId="urn:microsoft.com/office/officeart/2018/2/layout/IconVerticalSolidList"/>
    <dgm:cxn modelId="{830733B0-AB3F-4EC0-979F-E39F78639D01}" type="presParOf" srcId="{6E76BA12-6C61-4E2F-854E-46E66C01ED30}" destId="{0E5BA7CB-A107-4591-A2AB-8959FB41E675}" srcOrd="2" destOrd="0" presId="urn:microsoft.com/office/officeart/2018/2/layout/IconVerticalSolidList"/>
    <dgm:cxn modelId="{B79DF575-61DC-44EE-92ED-A96D712D0E5F}" type="presParOf" srcId="{6E76BA12-6C61-4E2F-854E-46E66C01ED30}" destId="{A1EFEC13-D5B4-4702-82EE-DCC5317F3C74}" srcOrd="3" destOrd="0" presId="urn:microsoft.com/office/officeart/2018/2/layout/IconVerticalSolidList"/>
    <dgm:cxn modelId="{C9364085-4BA2-42C4-944C-6D2CD68E3D43}" type="presParOf" srcId="{9A62CCDD-37C7-4EAB-A3CB-58517604A956}" destId="{2672114D-6F1F-4BA4-8385-FC5186F1E437}" srcOrd="1" destOrd="0" presId="urn:microsoft.com/office/officeart/2018/2/layout/IconVerticalSolidList"/>
    <dgm:cxn modelId="{7E7F8179-33D4-48F8-901E-AA1910C46134}" type="presParOf" srcId="{9A62CCDD-37C7-4EAB-A3CB-58517604A956}" destId="{0A3E0DF7-D7FE-44ED-AFF5-5F75118C45A3}" srcOrd="2" destOrd="0" presId="urn:microsoft.com/office/officeart/2018/2/layout/IconVerticalSolidList"/>
    <dgm:cxn modelId="{65E4E1E5-1925-4CA4-A686-93000F6613FC}" type="presParOf" srcId="{0A3E0DF7-D7FE-44ED-AFF5-5F75118C45A3}" destId="{2D6F06E9-B810-437F-857C-8F103255AA21}" srcOrd="0" destOrd="0" presId="urn:microsoft.com/office/officeart/2018/2/layout/IconVerticalSolidList"/>
    <dgm:cxn modelId="{684FF8C4-D121-4D83-97F0-9903BFE8AEC0}" type="presParOf" srcId="{0A3E0DF7-D7FE-44ED-AFF5-5F75118C45A3}" destId="{26DCBA90-3F56-4D9D-B419-33A2EDCC801D}" srcOrd="1" destOrd="0" presId="urn:microsoft.com/office/officeart/2018/2/layout/IconVerticalSolidList"/>
    <dgm:cxn modelId="{906C21C7-18D1-4791-99B9-A4EAB51F59F7}" type="presParOf" srcId="{0A3E0DF7-D7FE-44ED-AFF5-5F75118C45A3}" destId="{92604BD0-DF1D-407C-966F-516A30AD0349}" srcOrd="2" destOrd="0" presId="urn:microsoft.com/office/officeart/2018/2/layout/IconVerticalSolidList"/>
    <dgm:cxn modelId="{EA754612-2324-41AC-9F03-54098AC0857B}" type="presParOf" srcId="{0A3E0DF7-D7FE-44ED-AFF5-5F75118C45A3}" destId="{779F0A03-A1B8-4700-920C-C38AAED106C7}" srcOrd="3" destOrd="0" presId="urn:microsoft.com/office/officeart/2018/2/layout/IconVerticalSolidList"/>
    <dgm:cxn modelId="{E0386992-8CE7-4993-8B66-D32A71A75991}" type="presParOf" srcId="{9A62CCDD-37C7-4EAB-A3CB-58517604A956}" destId="{7673BD8D-23CC-4FF8-A2C4-C4529710F28E}" srcOrd="3" destOrd="0" presId="urn:microsoft.com/office/officeart/2018/2/layout/IconVerticalSolidList"/>
    <dgm:cxn modelId="{AD21C030-12B3-4C6F-B705-4EF6FEA85E45}" type="presParOf" srcId="{9A62CCDD-37C7-4EAB-A3CB-58517604A956}" destId="{EDAC028F-E3B9-43FE-B485-A4C3AF12510D}" srcOrd="4" destOrd="0" presId="urn:microsoft.com/office/officeart/2018/2/layout/IconVerticalSolidList"/>
    <dgm:cxn modelId="{308AFEB0-022F-43CA-9E33-5D6C5048D119}" type="presParOf" srcId="{EDAC028F-E3B9-43FE-B485-A4C3AF12510D}" destId="{734E1C2C-8AA6-48B4-9BFB-A4188899109E}" srcOrd="0" destOrd="0" presId="urn:microsoft.com/office/officeart/2018/2/layout/IconVerticalSolidList"/>
    <dgm:cxn modelId="{A304FB17-FE34-4061-ACE2-EDF7DCDFE039}" type="presParOf" srcId="{EDAC028F-E3B9-43FE-B485-A4C3AF12510D}" destId="{05002E67-1267-4463-81DC-D258962C5546}" srcOrd="1" destOrd="0" presId="urn:microsoft.com/office/officeart/2018/2/layout/IconVerticalSolidList"/>
    <dgm:cxn modelId="{04EF46B4-A477-455E-B925-81E086C6A067}" type="presParOf" srcId="{EDAC028F-E3B9-43FE-B485-A4C3AF12510D}" destId="{18EC1848-CED1-436B-886A-781280F3F0A2}" srcOrd="2" destOrd="0" presId="urn:microsoft.com/office/officeart/2018/2/layout/IconVerticalSolidList"/>
    <dgm:cxn modelId="{5C00F96F-A3EB-42CF-B36C-9A78CA65113B}" type="presParOf" srcId="{EDAC028F-E3B9-43FE-B485-A4C3AF12510D}" destId="{69D8CD7C-A839-4CB4-A2D2-8AB76125AF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9F5AD3-AC7C-45E3-AF85-8117024C6F6D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DE3BB1-C3E9-49EC-B481-3C917C161A35}">
      <dgm:prSet custT="1"/>
      <dgm:spPr/>
      <dgm:t>
        <a:bodyPr/>
        <a:lstStyle/>
        <a:p>
          <a:r>
            <a:rPr lang="it-IT" sz="1800" dirty="0"/>
            <a:t>Svolge un’attività lavorativa in un’organizzazione pubblica o privata, con o senza retribuzione, anche al solo scopo di apprendere il mestiere.</a:t>
          </a:r>
          <a:endParaRPr lang="en-US" sz="1800" dirty="0"/>
        </a:p>
      </dgm:t>
    </dgm:pt>
    <dgm:pt modelId="{A3969D68-5EC2-40F3-9AEF-E1E29EB88E1F}" type="parTrans" cxnId="{4BD773A9-25EE-4C58-BA67-DB1FACDA5849}">
      <dgm:prSet/>
      <dgm:spPr/>
      <dgm:t>
        <a:bodyPr/>
        <a:lstStyle/>
        <a:p>
          <a:endParaRPr lang="en-US"/>
        </a:p>
      </dgm:t>
    </dgm:pt>
    <dgm:pt modelId="{24C53965-B326-4E59-ACA4-42DC3385F892}" type="sibTrans" cxnId="{4BD773A9-25EE-4C58-BA67-DB1FACDA5849}">
      <dgm:prSet/>
      <dgm:spPr/>
      <dgm:t>
        <a:bodyPr/>
        <a:lstStyle/>
        <a:p>
          <a:endParaRPr lang="en-US"/>
        </a:p>
      </dgm:t>
    </dgm:pt>
    <dgm:pt modelId="{DE20BA1A-5FC6-4A67-8988-769576DDD113}">
      <dgm:prSet custT="1"/>
      <dgm:spPr/>
      <dgm:t>
        <a:bodyPr/>
        <a:lstStyle/>
        <a:p>
          <a:r>
            <a:rPr lang="it-IT" sz="1800" dirty="0"/>
            <a:t>Ne fanno parte  tirocinanti, allievi di istituti di istruzione, volontari, soci operativi di cooperative o società</a:t>
          </a:r>
          <a:endParaRPr lang="en-US" sz="1800" dirty="0"/>
        </a:p>
      </dgm:t>
    </dgm:pt>
    <dgm:pt modelId="{1B11917E-442C-4AF7-A581-02C7A632D39E}" type="parTrans" cxnId="{D3640F50-704C-43DB-9AE1-6869399F9329}">
      <dgm:prSet/>
      <dgm:spPr/>
      <dgm:t>
        <a:bodyPr/>
        <a:lstStyle/>
        <a:p>
          <a:endParaRPr lang="en-US"/>
        </a:p>
      </dgm:t>
    </dgm:pt>
    <dgm:pt modelId="{ECC9ADA1-960C-4DB5-AAFC-ADA8740FD7BA}" type="sibTrans" cxnId="{D3640F50-704C-43DB-9AE1-6869399F9329}">
      <dgm:prSet/>
      <dgm:spPr/>
      <dgm:t>
        <a:bodyPr/>
        <a:lstStyle/>
        <a:p>
          <a:endParaRPr lang="en-US"/>
        </a:p>
      </dgm:t>
    </dgm:pt>
    <dgm:pt modelId="{AF1D011C-FF59-4A14-9C02-913A2FC45E2F}">
      <dgm:prSet custT="1"/>
      <dgm:spPr/>
      <dgm:t>
        <a:bodyPr/>
        <a:lstStyle/>
        <a:p>
          <a:r>
            <a:rPr lang="it-IT" sz="1800" dirty="0"/>
            <a:t>Sono esclusi addetti ai servizi familiari e domestici</a:t>
          </a:r>
          <a:endParaRPr lang="en-US" sz="1800" dirty="0"/>
        </a:p>
      </dgm:t>
    </dgm:pt>
    <dgm:pt modelId="{A9C8940D-9178-452B-9CCA-161FB7131DEA}" type="parTrans" cxnId="{9233EBA5-FBFA-4379-9338-B0767D381880}">
      <dgm:prSet/>
      <dgm:spPr/>
      <dgm:t>
        <a:bodyPr/>
        <a:lstStyle/>
        <a:p>
          <a:endParaRPr lang="en-US"/>
        </a:p>
      </dgm:t>
    </dgm:pt>
    <dgm:pt modelId="{B3814089-66B6-483B-B14A-1D9F8CE41FF7}" type="sibTrans" cxnId="{9233EBA5-FBFA-4379-9338-B0767D381880}">
      <dgm:prSet/>
      <dgm:spPr/>
      <dgm:t>
        <a:bodyPr/>
        <a:lstStyle/>
        <a:p>
          <a:endParaRPr lang="en-US"/>
        </a:p>
      </dgm:t>
    </dgm:pt>
    <dgm:pt modelId="{45A9E99A-DDAA-4E1F-AFC3-699B214EA186}" type="pres">
      <dgm:prSet presAssocID="{AC9F5AD3-AC7C-45E3-AF85-8117024C6F6D}" presName="root" presStyleCnt="0">
        <dgm:presLayoutVars>
          <dgm:dir/>
          <dgm:resizeHandles val="exact"/>
        </dgm:presLayoutVars>
      </dgm:prSet>
      <dgm:spPr/>
    </dgm:pt>
    <dgm:pt modelId="{4BB9D1FF-6943-4862-9DD4-DA167603D91E}" type="pres">
      <dgm:prSet presAssocID="{AC9F5AD3-AC7C-45E3-AF85-8117024C6F6D}" presName="container" presStyleCnt="0">
        <dgm:presLayoutVars>
          <dgm:dir/>
          <dgm:resizeHandles val="exact"/>
        </dgm:presLayoutVars>
      </dgm:prSet>
      <dgm:spPr/>
    </dgm:pt>
    <dgm:pt modelId="{70E51C4D-FD33-4996-B08F-4DAD8E927DA4}" type="pres">
      <dgm:prSet presAssocID="{8CDE3BB1-C3E9-49EC-B481-3C917C161A35}" presName="compNode" presStyleCnt="0"/>
      <dgm:spPr/>
    </dgm:pt>
    <dgm:pt modelId="{ECF3AFC3-69FE-4FA5-80FC-91D6BBCA37AC}" type="pres">
      <dgm:prSet presAssocID="{8CDE3BB1-C3E9-49EC-B481-3C917C161A35}" presName="iconBgRect" presStyleLbl="bgShp" presStyleIdx="0" presStyleCnt="3"/>
      <dgm:spPr/>
    </dgm:pt>
    <dgm:pt modelId="{4CA731C2-B20D-4C8D-914F-0351660A851E}" type="pres">
      <dgm:prSet presAssocID="{8CDE3BB1-C3E9-49EC-B481-3C917C161A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1A6682A-EAB7-445D-92DF-AA9EB92343D7}" type="pres">
      <dgm:prSet presAssocID="{8CDE3BB1-C3E9-49EC-B481-3C917C161A35}" presName="spaceRect" presStyleCnt="0"/>
      <dgm:spPr/>
    </dgm:pt>
    <dgm:pt modelId="{AA2E3B2B-E5C4-40AE-9831-40994278D05F}" type="pres">
      <dgm:prSet presAssocID="{8CDE3BB1-C3E9-49EC-B481-3C917C161A35}" presName="textRect" presStyleLbl="revTx" presStyleIdx="0" presStyleCnt="3" custScaleX="104537">
        <dgm:presLayoutVars>
          <dgm:chMax val="1"/>
          <dgm:chPref val="1"/>
        </dgm:presLayoutVars>
      </dgm:prSet>
      <dgm:spPr/>
    </dgm:pt>
    <dgm:pt modelId="{6D8033D2-1C35-46D6-A8E6-30B71B21DBC0}" type="pres">
      <dgm:prSet presAssocID="{24C53965-B326-4E59-ACA4-42DC3385F892}" presName="sibTrans" presStyleLbl="sibTrans2D1" presStyleIdx="0" presStyleCnt="0"/>
      <dgm:spPr/>
    </dgm:pt>
    <dgm:pt modelId="{0D28C3EE-9931-4AAF-B45A-B602BAE9A254}" type="pres">
      <dgm:prSet presAssocID="{DE20BA1A-5FC6-4A67-8988-769576DDD113}" presName="compNode" presStyleCnt="0"/>
      <dgm:spPr/>
    </dgm:pt>
    <dgm:pt modelId="{B246C9D9-DD99-4EF5-A9B7-C80BAD528D57}" type="pres">
      <dgm:prSet presAssocID="{DE20BA1A-5FC6-4A67-8988-769576DDD113}" presName="iconBgRect" presStyleLbl="bgShp" presStyleIdx="1" presStyleCnt="3"/>
      <dgm:spPr/>
    </dgm:pt>
    <dgm:pt modelId="{C3A8E11F-270A-4774-9F32-1BF25FE896C4}" type="pres">
      <dgm:prSet presAssocID="{DE20BA1A-5FC6-4A67-8988-769576DDD1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6678016-330D-441A-8CB5-1C914FDE1EE9}" type="pres">
      <dgm:prSet presAssocID="{DE20BA1A-5FC6-4A67-8988-769576DDD113}" presName="spaceRect" presStyleCnt="0"/>
      <dgm:spPr/>
    </dgm:pt>
    <dgm:pt modelId="{BE39F0C9-A2C1-4E09-9378-8464791A061D}" type="pres">
      <dgm:prSet presAssocID="{DE20BA1A-5FC6-4A67-8988-769576DDD113}" presName="textRect" presStyleLbl="revTx" presStyleIdx="1" presStyleCnt="3">
        <dgm:presLayoutVars>
          <dgm:chMax val="1"/>
          <dgm:chPref val="1"/>
        </dgm:presLayoutVars>
      </dgm:prSet>
      <dgm:spPr/>
    </dgm:pt>
    <dgm:pt modelId="{B5AF7F73-9C86-481A-B928-7798A489700A}" type="pres">
      <dgm:prSet presAssocID="{ECC9ADA1-960C-4DB5-AAFC-ADA8740FD7BA}" presName="sibTrans" presStyleLbl="sibTrans2D1" presStyleIdx="0" presStyleCnt="0"/>
      <dgm:spPr/>
    </dgm:pt>
    <dgm:pt modelId="{8F715579-335B-434A-8F33-2336A75D37F3}" type="pres">
      <dgm:prSet presAssocID="{AF1D011C-FF59-4A14-9C02-913A2FC45E2F}" presName="compNode" presStyleCnt="0"/>
      <dgm:spPr/>
    </dgm:pt>
    <dgm:pt modelId="{AAE72081-3523-4C96-B059-9F0C5A11D136}" type="pres">
      <dgm:prSet presAssocID="{AF1D011C-FF59-4A14-9C02-913A2FC45E2F}" presName="iconBgRect" presStyleLbl="bgShp" presStyleIdx="2" presStyleCnt="3"/>
      <dgm:spPr/>
    </dgm:pt>
    <dgm:pt modelId="{832673A8-29F9-46E9-BCE9-105B6F9C5992}" type="pres">
      <dgm:prSet presAssocID="{AF1D011C-FF59-4A14-9C02-913A2FC45E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E3DDF7F-5C43-419E-903B-4FDF452AE396}" type="pres">
      <dgm:prSet presAssocID="{AF1D011C-FF59-4A14-9C02-913A2FC45E2F}" presName="spaceRect" presStyleCnt="0"/>
      <dgm:spPr/>
    </dgm:pt>
    <dgm:pt modelId="{BCF596BC-B157-4D25-91DE-52574431D7EC}" type="pres">
      <dgm:prSet presAssocID="{AF1D011C-FF59-4A14-9C02-913A2FC45E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6F5AB07-64B1-40EC-9599-C1250D23BA3F}" type="presOf" srcId="{24C53965-B326-4E59-ACA4-42DC3385F892}" destId="{6D8033D2-1C35-46D6-A8E6-30B71B21DBC0}" srcOrd="0" destOrd="0" presId="urn:microsoft.com/office/officeart/2018/2/layout/IconCircleList"/>
    <dgm:cxn modelId="{D7B3B013-614D-4678-9BAF-6925DBEC5A81}" type="presOf" srcId="{ECC9ADA1-960C-4DB5-AAFC-ADA8740FD7BA}" destId="{B5AF7F73-9C86-481A-B928-7798A489700A}" srcOrd="0" destOrd="0" presId="urn:microsoft.com/office/officeart/2018/2/layout/IconCircleList"/>
    <dgm:cxn modelId="{4F60FD5F-D562-4187-8D0A-8965D38414EF}" type="presOf" srcId="{AF1D011C-FF59-4A14-9C02-913A2FC45E2F}" destId="{BCF596BC-B157-4D25-91DE-52574431D7EC}" srcOrd="0" destOrd="0" presId="urn:microsoft.com/office/officeart/2018/2/layout/IconCircleList"/>
    <dgm:cxn modelId="{D3640F50-704C-43DB-9AE1-6869399F9329}" srcId="{AC9F5AD3-AC7C-45E3-AF85-8117024C6F6D}" destId="{DE20BA1A-5FC6-4A67-8988-769576DDD113}" srcOrd="1" destOrd="0" parTransId="{1B11917E-442C-4AF7-A581-02C7A632D39E}" sibTransId="{ECC9ADA1-960C-4DB5-AAFC-ADA8740FD7BA}"/>
    <dgm:cxn modelId="{9233EBA5-FBFA-4379-9338-B0767D381880}" srcId="{AC9F5AD3-AC7C-45E3-AF85-8117024C6F6D}" destId="{AF1D011C-FF59-4A14-9C02-913A2FC45E2F}" srcOrd="2" destOrd="0" parTransId="{A9C8940D-9178-452B-9CCA-161FB7131DEA}" sibTransId="{B3814089-66B6-483B-B14A-1D9F8CE41FF7}"/>
    <dgm:cxn modelId="{4BD773A9-25EE-4C58-BA67-DB1FACDA5849}" srcId="{AC9F5AD3-AC7C-45E3-AF85-8117024C6F6D}" destId="{8CDE3BB1-C3E9-49EC-B481-3C917C161A35}" srcOrd="0" destOrd="0" parTransId="{A3969D68-5EC2-40F3-9AEF-E1E29EB88E1F}" sibTransId="{24C53965-B326-4E59-ACA4-42DC3385F892}"/>
    <dgm:cxn modelId="{B51352BB-763F-42A2-AA12-B59F85978A94}" type="presOf" srcId="{AC9F5AD3-AC7C-45E3-AF85-8117024C6F6D}" destId="{45A9E99A-DDAA-4E1F-AFC3-699B214EA186}" srcOrd="0" destOrd="0" presId="urn:microsoft.com/office/officeart/2018/2/layout/IconCircleList"/>
    <dgm:cxn modelId="{01F236E9-3ACA-412C-B241-EBB0CF3DDE93}" type="presOf" srcId="{8CDE3BB1-C3E9-49EC-B481-3C917C161A35}" destId="{AA2E3B2B-E5C4-40AE-9831-40994278D05F}" srcOrd="0" destOrd="0" presId="urn:microsoft.com/office/officeart/2018/2/layout/IconCircleList"/>
    <dgm:cxn modelId="{F89787F2-BCF6-4547-84CB-25A2DD9342E3}" type="presOf" srcId="{DE20BA1A-5FC6-4A67-8988-769576DDD113}" destId="{BE39F0C9-A2C1-4E09-9378-8464791A061D}" srcOrd="0" destOrd="0" presId="urn:microsoft.com/office/officeart/2018/2/layout/IconCircleList"/>
    <dgm:cxn modelId="{1429230B-E6B8-4856-859C-BFA0BAEDDDBF}" type="presParOf" srcId="{45A9E99A-DDAA-4E1F-AFC3-699B214EA186}" destId="{4BB9D1FF-6943-4862-9DD4-DA167603D91E}" srcOrd="0" destOrd="0" presId="urn:microsoft.com/office/officeart/2018/2/layout/IconCircleList"/>
    <dgm:cxn modelId="{1F8E17A4-AC12-4B6C-86EC-2CC5A94E3175}" type="presParOf" srcId="{4BB9D1FF-6943-4862-9DD4-DA167603D91E}" destId="{70E51C4D-FD33-4996-B08F-4DAD8E927DA4}" srcOrd="0" destOrd="0" presId="urn:microsoft.com/office/officeart/2018/2/layout/IconCircleList"/>
    <dgm:cxn modelId="{5950F3D4-A434-4047-BE86-A381CC4C5630}" type="presParOf" srcId="{70E51C4D-FD33-4996-B08F-4DAD8E927DA4}" destId="{ECF3AFC3-69FE-4FA5-80FC-91D6BBCA37AC}" srcOrd="0" destOrd="0" presId="urn:microsoft.com/office/officeart/2018/2/layout/IconCircleList"/>
    <dgm:cxn modelId="{0C7644D0-D3E3-43DF-8A55-4EE9DD88DAEB}" type="presParOf" srcId="{70E51C4D-FD33-4996-B08F-4DAD8E927DA4}" destId="{4CA731C2-B20D-4C8D-914F-0351660A851E}" srcOrd="1" destOrd="0" presId="urn:microsoft.com/office/officeart/2018/2/layout/IconCircleList"/>
    <dgm:cxn modelId="{49333F31-FCB6-4B35-8845-7FF7BD7769B1}" type="presParOf" srcId="{70E51C4D-FD33-4996-B08F-4DAD8E927DA4}" destId="{81A6682A-EAB7-445D-92DF-AA9EB92343D7}" srcOrd="2" destOrd="0" presId="urn:microsoft.com/office/officeart/2018/2/layout/IconCircleList"/>
    <dgm:cxn modelId="{B6C1F589-928B-4616-9B96-BAE5E6D96D08}" type="presParOf" srcId="{70E51C4D-FD33-4996-B08F-4DAD8E927DA4}" destId="{AA2E3B2B-E5C4-40AE-9831-40994278D05F}" srcOrd="3" destOrd="0" presId="urn:microsoft.com/office/officeart/2018/2/layout/IconCircleList"/>
    <dgm:cxn modelId="{9BDCCF17-769E-4111-A9A9-8A540A7CC7B4}" type="presParOf" srcId="{4BB9D1FF-6943-4862-9DD4-DA167603D91E}" destId="{6D8033D2-1C35-46D6-A8E6-30B71B21DBC0}" srcOrd="1" destOrd="0" presId="urn:microsoft.com/office/officeart/2018/2/layout/IconCircleList"/>
    <dgm:cxn modelId="{5F309FC9-E420-4480-BC83-8FF01FF51201}" type="presParOf" srcId="{4BB9D1FF-6943-4862-9DD4-DA167603D91E}" destId="{0D28C3EE-9931-4AAF-B45A-B602BAE9A254}" srcOrd="2" destOrd="0" presId="urn:microsoft.com/office/officeart/2018/2/layout/IconCircleList"/>
    <dgm:cxn modelId="{D400A5F5-8AC8-4855-9637-C4BFCF5AF84D}" type="presParOf" srcId="{0D28C3EE-9931-4AAF-B45A-B602BAE9A254}" destId="{B246C9D9-DD99-4EF5-A9B7-C80BAD528D57}" srcOrd="0" destOrd="0" presId="urn:microsoft.com/office/officeart/2018/2/layout/IconCircleList"/>
    <dgm:cxn modelId="{493A93C4-0BCA-4E68-ABC1-10552E526977}" type="presParOf" srcId="{0D28C3EE-9931-4AAF-B45A-B602BAE9A254}" destId="{C3A8E11F-270A-4774-9F32-1BF25FE896C4}" srcOrd="1" destOrd="0" presId="urn:microsoft.com/office/officeart/2018/2/layout/IconCircleList"/>
    <dgm:cxn modelId="{05FD60F3-E698-4AA1-851F-C3A6BA8420AB}" type="presParOf" srcId="{0D28C3EE-9931-4AAF-B45A-B602BAE9A254}" destId="{C6678016-330D-441A-8CB5-1C914FDE1EE9}" srcOrd="2" destOrd="0" presId="urn:microsoft.com/office/officeart/2018/2/layout/IconCircleList"/>
    <dgm:cxn modelId="{BF38E4B6-BC58-426C-A1A4-64E77B5A8C33}" type="presParOf" srcId="{0D28C3EE-9931-4AAF-B45A-B602BAE9A254}" destId="{BE39F0C9-A2C1-4E09-9378-8464791A061D}" srcOrd="3" destOrd="0" presId="urn:microsoft.com/office/officeart/2018/2/layout/IconCircleList"/>
    <dgm:cxn modelId="{5BDF2ADC-53D7-4BC9-8A46-77E3E1C9A262}" type="presParOf" srcId="{4BB9D1FF-6943-4862-9DD4-DA167603D91E}" destId="{B5AF7F73-9C86-481A-B928-7798A489700A}" srcOrd="3" destOrd="0" presId="urn:microsoft.com/office/officeart/2018/2/layout/IconCircleList"/>
    <dgm:cxn modelId="{67EA5AC1-E491-406B-8493-F69A50998DB5}" type="presParOf" srcId="{4BB9D1FF-6943-4862-9DD4-DA167603D91E}" destId="{8F715579-335B-434A-8F33-2336A75D37F3}" srcOrd="4" destOrd="0" presId="urn:microsoft.com/office/officeart/2018/2/layout/IconCircleList"/>
    <dgm:cxn modelId="{4AC73CBC-818E-40F9-9886-9F4D191FC04A}" type="presParOf" srcId="{8F715579-335B-434A-8F33-2336A75D37F3}" destId="{AAE72081-3523-4C96-B059-9F0C5A11D136}" srcOrd="0" destOrd="0" presId="urn:microsoft.com/office/officeart/2018/2/layout/IconCircleList"/>
    <dgm:cxn modelId="{DF70652F-983D-4DEA-A492-FC35DC56EE3A}" type="presParOf" srcId="{8F715579-335B-434A-8F33-2336A75D37F3}" destId="{832673A8-29F9-46E9-BCE9-105B6F9C5992}" srcOrd="1" destOrd="0" presId="urn:microsoft.com/office/officeart/2018/2/layout/IconCircleList"/>
    <dgm:cxn modelId="{F5582D47-B78C-4785-9F5F-DA4E617C4D86}" type="presParOf" srcId="{8F715579-335B-434A-8F33-2336A75D37F3}" destId="{5E3DDF7F-5C43-419E-903B-4FDF452AE396}" srcOrd="2" destOrd="0" presId="urn:microsoft.com/office/officeart/2018/2/layout/IconCircleList"/>
    <dgm:cxn modelId="{DAC18291-16E7-49FD-A2BB-70DF7EE1310A}" type="presParOf" srcId="{8F715579-335B-434A-8F33-2336A75D37F3}" destId="{BCF596BC-B157-4D25-91DE-52574431D7E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A47494-B2A8-47AC-9935-6CD6FF5EC45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284335C6-2D5B-4D02-AFCF-B2BB60578270}">
      <dgm:prSet custT="1"/>
      <dgm:spPr/>
      <dgm:t>
        <a:bodyPr/>
        <a:lstStyle/>
        <a:p>
          <a:r>
            <a:rPr lang="it-IT" sz="1800" dirty="0"/>
            <a:t>Strutture costituite dalle associazioni dei datori di lavoro dei lavoratori</a:t>
          </a:r>
          <a:endParaRPr lang="en-US" sz="1800" dirty="0"/>
        </a:p>
      </dgm:t>
    </dgm:pt>
    <dgm:pt modelId="{3E1D1A35-C286-4F54-9C7B-454E9341699A}" type="parTrans" cxnId="{0C8488DF-A06A-4ADB-A4CD-A7BCFFBA733C}">
      <dgm:prSet/>
      <dgm:spPr/>
      <dgm:t>
        <a:bodyPr/>
        <a:lstStyle/>
        <a:p>
          <a:endParaRPr lang="en-US"/>
        </a:p>
      </dgm:t>
    </dgm:pt>
    <dgm:pt modelId="{7D088A9F-425A-46D9-AC7D-1B9AF87C351D}" type="sibTrans" cxnId="{0C8488DF-A06A-4ADB-A4CD-A7BCFFBA733C}">
      <dgm:prSet/>
      <dgm:spPr/>
      <dgm:t>
        <a:bodyPr/>
        <a:lstStyle/>
        <a:p>
          <a:endParaRPr lang="en-US"/>
        </a:p>
      </dgm:t>
    </dgm:pt>
    <dgm:pt modelId="{A8F07B2D-D5D3-4CEE-9806-9CBA2C163309}">
      <dgm:prSet custT="1"/>
      <dgm:spPr/>
      <dgm:t>
        <a:bodyPr/>
        <a:lstStyle/>
        <a:p>
          <a:r>
            <a:rPr lang="it-IT" sz="1800" dirty="0"/>
            <a:t>Programmano la formazione in materia di sicurezza sul lavoro</a:t>
          </a:r>
          <a:endParaRPr lang="en-US" sz="1800" dirty="0"/>
        </a:p>
      </dgm:t>
    </dgm:pt>
    <dgm:pt modelId="{AE2C436D-99BF-46A1-B16A-0A90A4DC4BBF}" type="parTrans" cxnId="{A9C24176-75B6-495A-BBCE-F47380DBD332}">
      <dgm:prSet/>
      <dgm:spPr/>
      <dgm:t>
        <a:bodyPr/>
        <a:lstStyle/>
        <a:p>
          <a:endParaRPr lang="en-US"/>
        </a:p>
      </dgm:t>
    </dgm:pt>
    <dgm:pt modelId="{A442677F-7329-44EC-A187-164EE2AC447D}" type="sibTrans" cxnId="{A9C24176-75B6-495A-BBCE-F47380DBD332}">
      <dgm:prSet/>
      <dgm:spPr/>
      <dgm:t>
        <a:bodyPr/>
        <a:lstStyle/>
        <a:p>
          <a:endParaRPr lang="en-US"/>
        </a:p>
      </dgm:t>
    </dgm:pt>
    <dgm:pt modelId="{6D1A3252-6B79-4F9A-A4C8-905FC8FA828C}">
      <dgm:prSet custT="1"/>
      <dgm:spPr/>
      <dgm:t>
        <a:bodyPr/>
        <a:lstStyle/>
        <a:p>
          <a:r>
            <a:rPr lang="it-IT" sz="1800" dirty="0"/>
            <a:t>Sviluppano azioni di protezione e forniscono assistenza</a:t>
          </a:r>
          <a:endParaRPr lang="en-US" sz="1800" dirty="0"/>
        </a:p>
      </dgm:t>
    </dgm:pt>
    <dgm:pt modelId="{551F3623-7749-4D46-AA3E-F36B972AA84C}" type="parTrans" cxnId="{244C551C-E4C5-4420-BA41-BF7872A1AA29}">
      <dgm:prSet/>
      <dgm:spPr/>
      <dgm:t>
        <a:bodyPr/>
        <a:lstStyle/>
        <a:p>
          <a:endParaRPr lang="en-US"/>
        </a:p>
      </dgm:t>
    </dgm:pt>
    <dgm:pt modelId="{37BF6302-EAC4-49F8-ADAA-1F563CC1C8B5}" type="sibTrans" cxnId="{244C551C-E4C5-4420-BA41-BF7872A1AA29}">
      <dgm:prSet/>
      <dgm:spPr/>
      <dgm:t>
        <a:bodyPr/>
        <a:lstStyle/>
        <a:p>
          <a:endParaRPr lang="en-US"/>
        </a:p>
      </dgm:t>
    </dgm:pt>
    <dgm:pt modelId="{828B0BCE-574D-47D7-8CC3-061BD569BA4A}" type="pres">
      <dgm:prSet presAssocID="{EEA47494-B2A8-47AC-9935-6CD6FF5EC451}" presName="root" presStyleCnt="0">
        <dgm:presLayoutVars>
          <dgm:dir/>
          <dgm:resizeHandles val="exact"/>
        </dgm:presLayoutVars>
      </dgm:prSet>
      <dgm:spPr/>
    </dgm:pt>
    <dgm:pt modelId="{F494599D-2D1E-4236-AC73-EE563A17E87E}" type="pres">
      <dgm:prSet presAssocID="{EEA47494-B2A8-47AC-9935-6CD6FF5EC451}" presName="container" presStyleCnt="0">
        <dgm:presLayoutVars>
          <dgm:dir/>
          <dgm:resizeHandles val="exact"/>
        </dgm:presLayoutVars>
      </dgm:prSet>
      <dgm:spPr/>
    </dgm:pt>
    <dgm:pt modelId="{C9D5B0FB-D747-47A8-BBAA-08C34865B256}" type="pres">
      <dgm:prSet presAssocID="{284335C6-2D5B-4D02-AFCF-B2BB60578270}" presName="compNode" presStyleCnt="0"/>
      <dgm:spPr/>
    </dgm:pt>
    <dgm:pt modelId="{0CEEBBFD-016A-4F42-8F53-E711CE1DDEE0}" type="pres">
      <dgm:prSet presAssocID="{284335C6-2D5B-4D02-AFCF-B2BB60578270}" presName="iconBgRect" presStyleLbl="bgShp" presStyleIdx="0" presStyleCnt="3"/>
      <dgm:spPr>
        <a:solidFill>
          <a:schemeClr val="accent2"/>
        </a:solidFill>
      </dgm:spPr>
    </dgm:pt>
    <dgm:pt modelId="{AE1A4187-FD43-42A5-9665-3FE8628DB41D}" type="pres">
      <dgm:prSet presAssocID="{284335C6-2D5B-4D02-AFCF-B2BB605782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0E6057AC-05B4-41C1-B198-C95D4CCE9965}" type="pres">
      <dgm:prSet presAssocID="{284335C6-2D5B-4D02-AFCF-B2BB60578270}" presName="spaceRect" presStyleCnt="0"/>
      <dgm:spPr/>
    </dgm:pt>
    <dgm:pt modelId="{A5CCBA86-E174-45F6-B5D3-51102CAA42B2}" type="pres">
      <dgm:prSet presAssocID="{284335C6-2D5B-4D02-AFCF-B2BB60578270}" presName="textRect" presStyleLbl="revTx" presStyleIdx="0" presStyleCnt="3">
        <dgm:presLayoutVars>
          <dgm:chMax val="1"/>
          <dgm:chPref val="1"/>
        </dgm:presLayoutVars>
      </dgm:prSet>
      <dgm:spPr/>
    </dgm:pt>
    <dgm:pt modelId="{AD03EFFD-0187-413E-812F-9DB3EAE65048}" type="pres">
      <dgm:prSet presAssocID="{7D088A9F-425A-46D9-AC7D-1B9AF87C351D}" presName="sibTrans" presStyleLbl="sibTrans2D1" presStyleIdx="0" presStyleCnt="0"/>
      <dgm:spPr/>
    </dgm:pt>
    <dgm:pt modelId="{B78D0F9F-8E2D-413E-AB89-098AAE001FDA}" type="pres">
      <dgm:prSet presAssocID="{A8F07B2D-D5D3-4CEE-9806-9CBA2C163309}" presName="compNode" presStyleCnt="0"/>
      <dgm:spPr/>
    </dgm:pt>
    <dgm:pt modelId="{C48FAEBC-9A53-4CC9-B624-C97CA73B1A6D}" type="pres">
      <dgm:prSet presAssocID="{A8F07B2D-D5D3-4CEE-9806-9CBA2C163309}" presName="iconBgRect" presStyleLbl="bgShp" presStyleIdx="1" presStyleCnt="3"/>
      <dgm:spPr>
        <a:solidFill>
          <a:schemeClr val="accent3"/>
        </a:solidFill>
      </dgm:spPr>
    </dgm:pt>
    <dgm:pt modelId="{C76C520F-0AB6-40D5-B509-C0475EE0A1AF}" type="pres">
      <dgm:prSet presAssocID="{A8F07B2D-D5D3-4CEE-9806-9CBA2C1633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A1FF7AC-6E3E-4039-851F-21FC1754C475}" type="pres">
      <dgm:prSet presAssocID="{A8F07B2D-D5D3-4CEE-9806-9CBA2C163309}" presName="spaceRect" presStyleCnt="0"/>
      <dgm:spPr/>
    </dgm:pt>
    <dgm:pt modelId="{8628AFDE-4FED-490E-B2CB-726A3D027FCE}" type="pres">
      <dgm:prSet presAssocID="{A8F07B2D-D5D3-4CEE-9806-9CBA2C163309}" presName="textRect" presStyleLbl="revTx" presStyleIdx="1" presStyleCnt="3">
        <dgm:presLayoutVars>
          <dgm:chMax val="1"/>
          <dgm:chPref val="1"/>
        </dgm:presLayoutVars>
      </dgm:prSet>
      <dgm:spPr/>
    </dgm:pt>
    <dgm:pt modelId="{B953AE48-451C-46A5-AA23-61F88F0CBCBD}" type="pres">
      <dgm:prSet presAssocID="{A442677F-7329-44EC-A187-164EE2AC447D}" presName="sibTrans" presStyleLbl="sibTrans2D1" presStyleIdx="0" presStyleCnt="0"/>
      <dgm:spPr/>
    </dgm:pt>
    <dgm:pt modelId="{3B426D5B-D5A3-40BD-89AC-45ADEA1BC26E}" type="pres">
      <dgm:prSet presAssocID="{6D1A3252-6B79-4F9A-A4C8-905FC8FA828C}" presName="compNode" presStyleCnt="0"/>
      <dgm:spPr/>
    </dgm:pt>
    <dgm:pt modelId="{72F943A3-282C-45B5-9E1C-129287AD8568}" type="pres">
      <dgm:prSet presAssocID="{6D1A3252-6B79-4F9A-A4C8-905FC8FA828C}" presName="iconBgRect" presStyleLbl="bgShp" presStyleIdx="2" presStyleCnt="3"/>
      <dgm:spPr>
        <a:solidFill>
          <a:schemeClr val="accent4"/>
        </a:solidFill>
      </dgm:spPr>
    </dgm:pt>
    <dgm:pt modelId="{7A4219C3-75E8-4127-88DA-0A4480C9417B}" type="pres">
      <dgm:prSet presAssocID="{6D1A3252-6B79-4F9A-A4C8-905FC8FA82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23C8051-4CCC-4BEF-B39E-0240DC8A225D}" type="pres">
      <dgm:prSet presAssocID="{6D1A3252-6B79-4F9A-A4C8-905FC8FA828C}" presName="spaceRect" presStyleCnt="0"/>
      <dgm:spPr/>
    </dgm:pt>
    <dgm:pt modelId="{C5155F52-6BF2-4083-8D9D-56C72054205A}" type="pres">
      <dgm:prSet presAssocID="{6D1A3252-6B79-4F9A-A4C8-905FC8FA82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4C551C-E4C5-4420-BA41-BF7872A1AA29}" srcId="{EEA47494-B2A8-47AC-9935-6CD6FF5EC451}" destId="{6D1A3252-6B79-4F9A-A4C8-905FC8FA828C}" srcOrd="2" destOrd="0" parTransId="{551F3623-7749-4D46-AA3E-F36B972AA84C}" sibTransId="{37BF6302-EAC4-49F8-ADAA-1F563CC1C8B5}"/>
    <dgm:cxn modelId="{9EB1C534-5033-4005-903D-FB3039E5A8F3}" type="presOf" srcId="{A8F07B2D-D5D3-4CEE-9806-9CBA2C163309}" destId="{8628AFDE-4FED-490E-B2CB-726A3D027FCE}" srcOrd="0" destOrd="0" presId="urn:microsoft.com/office/officeart/2018/2/layout/IconCircleList"/>
    <dgm:cxn modelId="{A9C24176-75B6-495A-BBCE-F47380DBD332}" srcId="{EEA47494-B2A8-47AC-9935-6CD6FF5EC451}" destId="{A8F07B2D-D5D3-4CEE-9806-9CBA2C163309}" srcOrd="1" destOrd="0" parTransId="{AE2C436D-99BF-46A1-B16A-0A90A4DC4BBF}" sibTransId="{A442677F-7329-44EC-A187-164EE2AC447D}"/>
    <dgm:cxn modelId="{3D93C95A-BFE9-4C4A-AF74-1FF6894DADF0}" type="presOf" srcId="{A442677F-7329-44EC-A187-164EE2AC447D}" destId="{B953AE48-451C-46A5-AA23-61F88F0CBCBD}" srcOrd="0" destOrd="0" presId="urn:microsoft.com/office/officeart/2018/2/layout/IconCircleList"/>
    <dgm:cxn modelId="{58E40D8D-8F3C-456F-810A-FF6E008CD61C}" type="presOf" srcId="{284335C6-2D5B-4D02-AFCF-B2BB60578270}" destId="{A5CCBA86-E174-45F6-B5D3-51102CAA42B2}" srcOrd="0" destOrd="0" presId="urn:microsoft.com/office/officeart/2018/2/layout/IconCircleList"/>
    <dgm:cxn modelId="{C29D1C91-F6E6-4061-9BCC-0BD5FD141343}" type="presOf" srcId="{6D1A3252-6B79-4F9A-A4C8-905FC8FA828C}" destId="{C5155F52-6BF2-4083-8D9D-56C72054205A}" srcOrd="0" destOrd="0" presId="urn:microsoft.com/office/officeart/2018/2/layout/IconCircleList"/>
    <dgm:cxn modelId="{F7602EA3-ADB0-4228-BFE7-C1D837728048}" type="presOf" srcId="{EEA47494-B2A8-47AC-9935-6CD6FF5EC451}" destId="{828B0BCE-574D-47D7-8CC3-061BD569BA4A}" srcOrd="0" destOrd="0" presId="urn:microsoft.com/office/officeart/2018/2/layout/IconCircleList"/>
    <dgm:cxn modelId="{0C8488DF-A06A-4ADB-A4CD-A7BCFFBA733C}" srcId="{EEA47494-B2A8-47AC-9935-6CD6FF5EC451}" destId="{284335C6-2D5B-4D02-AFCF-B2BB60578270}" srcOrd="0" destOrd="0" parTransId="{3E1D1A35-C286-4F54-9C7B-454E9341699A}" sibTransId="{7D088A9F-425A-46D9-AC7D-1B9AF87C351D}"/>
    <dgm:cxn modelId="{DB213AE6-BF2D-46BB-8E40-A9C13983B9F8}" type="presOf" srcId="{7D088A9F-425A-46D9-AC7D-1B9AF87C351D}" destId="{AD03EFFD-0187-413E-812F-9DB3EAE65048}" srcOrd="0" destOrd="0" presId="urn:microsoft.com/office/officeart/2018/2/layout/IconCircleList"/>
    <dgm:cxn modelId="{3810F2FC-11BE-4A19-9BDE-82DF4754B2C3}" type="presParOf" srcId="{828B0BCE-574D-47D7-8CC3-061BD569BA4A}" destId="{F494599D-2D1E-4236-AC73-EE563A17E87E}" srcOrd="0" destOrd="0" presId="urn:microsoft.com/office/officeart/2018/2/layout/IconCircleList"/>
    <dgm:cxn modelId="{89F7F44E-5C0D-45BC-932E-AEB80C2957EA}" type="presParOf" srcId="{F494599D-2D1E-4236-AC73-EE563A17E87E}" destId="{C9D5B0FB-D747-47A8-BBAA-08C34865B256}" srcOrd="0" destOrd="0" presId="urn:microsoft.com/office/officeart/2018/2/layout/IconCircleList"/>
    <dgm:cxn modelId="{042BE9B1-EE14-43CE-ADBE-F1516DF6A949}" type="presParOf" srcId="{C9D5B0FB-D747-47A8-BBAA-08C34865B256}" destId="{0CEEBBFD-016A-4F42-8F53-E711CE1DDEE0}" srcOrd="0" destOrd="0" presId="urn:microsoft.com/office/officeart/2018/2/layout/IconCircleList"/>
    <dgm:cxn modelId="{57E86F6A-C939-42BD-B02C-3B7529773409}" type="presParOf" srcId="{C9D5B0FB-D747-47A8-BBAA-08C34865B256}" destId="{AE1A4187-FD43-42A5-9665-3FE8628DB41D}" srcOrd="1" destOrd="0" presId="urn:microsoft.com/office/officeart/2018/2/layout/IconCircleList"/>
    <dgm:cxn modelId="{F901537F-4941-45CB-86AD-4CA9FD96CD13}" type="presParOf" srcId="{C9D5B0FB-D747-47A8-BBAA-08C34865B256}" destId="{0E6057AC-05B4-41C1-B198-C95D4CCE9965}" srcOrd="2" destOrd="0" presId="urn:microsoft.com/office/officeart/2018/2/layout/IconCircleList"/>
    <dgm:cxn modelId="{38EF7AA1-3BEF-44AB-B20C-CBF60E6255F3}" type="presParOf" srcId="{C9D5B0FB-D747-47A8-BBAA-08C34865B256}" destId="{A5CCBA86-E174-45F6-B5D3-51102CAA42B2}" srcOrd="3" destOrd="0" presId="urn:microsoft.com/office/officeart/2018/2/layout/IconCircleList"/>
    <dgm:cxn modelId="{93B5EB9C-7D29-411B-951B-57C16A47563B}" type="presParOf" srcId="{F494599D-2D1E-4236-AC73-EE563A17E87E}" destId="{AD03EFFD-0187-413E-812F-9DB3EAE65048}" srcOrd="1" destOrd="0" presId="urn:microsoft.com/office/officeart/2018/2/layout/IconCircleList"/>
    <dgm:cxn modelId="{3EAAB217-6EAC-45AD-A1D8-3577FE277DA1}" type="presParOf" srcId="{F494599D-2D1E-4236-AC73-EE563A17E87E}" destId="{B78D0F9F-8E2D-413E-AB89-098AAE001FDA}" srcOrd="2" destOrd="0" presId="urn:microsoft.com/office/officeart/2018/2/layout/IconCircleList"/>
    <dgm:cxn modelId="{1E50ED2A-E545-4F48-99A9-555EDB44BABC}" type="presParOf" srcId="{B78D0F9F-8E2D-413E-AB89-098AAE001FDA}" destId="{C48FAEBC-9A53-4CC9-B624-C97CA73B1A6D}" srcOrd="0" destOrd="0" presId="urn:microsoft.com/office/officeart/2018/2/layout/IconCircleList"/>
    <dgm:cxn modelId="{A31D757C-557E-4071-83D9-6F5D23262870}" type="presParOf" srcId="{B78D0F9F-8E2D-413E-AB89-098AAE001FDA}" destId="{C76C520F-0AB6-40D5-B509-C0475EE0A1AF}" srcOrd="1" destOrd="0" presId="urn:microsoft.com/office/officeart/2018/2/layout/IconCircleList"/>
    <dgm:cxn modelId="{AC0BE6A8-37C8-47FB-A4F7-EC57DC13BECB}" type="presParOf" srcId="{B78D0F9F-8E2D-413E-AB89-098AAE001FDA}" destId="{DA1FF7AC-6E3E-4039-851F-21FC1754C475}" srcOrd="2" destOrd="0" presId="urn:microsoft.com/office/officeart/2018/2/layout/IconCircleList"/>
    <dgm:cxn modelId="{298E5632-2C3A-4E9E-B9D1-4547C840EAE1}" type="presParOf" srcId="{B78D0F9F-8E2D-413E-AB89-098AAE001FDA}" destId="{8628AFDE-4FED-490E-B2CB-726A3D027FCE}" srcOrd="3" destOrd="0" presId="urn:microsoft.com/office/officeart/2018/2/layout/IconCircleList"/>
    <dgm:cxn modelId="{4C8B3BF2-E135-4741-AC11-B7713BE05DF5}" type="presParOf" srcId="{F494599D-2D1E-4236-AC73-EE563A17E87E}" destId="{B953AE48-451C-46A5-AA23-61F88F0CBCBD}" srcOrd="3" destOrd="0" presId="urn:microsoft.com/office/officeart/2018/2/layout/IconCircleList"/>
    <dgm:cxn modelId="{4D2E7AB6-5F41-455C-86BC-5E8261D67380}" type="presParOf" srcId="{F494599D-2D1E-4236-AC73-EE563A17E87E}" destId="{3B426D5B-D5A3-40BD-89AC-45ADEA1BC26E}" srcOrd="4" destOrd="0" presId="urn:microsoft.com/office/officeart/2018/2/layout/IconCircleList"/>
    <dgm:cxn modelId="{3C89089D-5FB2-47FA-9FEB-2F6744444226}" type="presParOf" srcId="{3B426D5B-D5A3-40BD-89AC-45ADEA1BC26E}" destId="{72F943A3-282C-45B5-9E1C-129287AD8568}" srcOrd="0" destOrd="0" presId="urn:microsoft.com/office/officeart/2018/2/layout/IconCircleList"/>
    <dgm:cxn modelId="{26532B13-A218-4A12-9C3A-D73893C1D197}" type="presParOf" srcId="{3B426D5B-D5A3-40BD-89AC-45ADEA1BC26E}" destId="{7A4219C3-75E8-4127-88DA-0A4480C9417B}" srcOrd="1" destOrd="0" presId="urn:microsoft.com/office/officeart/2018/2/layout/IconCircleList"/>
    <dgm:cxn modelId="{798EA31E-FEA4-423D-A389-B3E70D069D1B}" type="presParOf" srcId="{3B426D5B-D5A3-40BD-89AC-45ADEA1BC26E}" destId="{D23C8051-4CCC-4BEF-B39E-0240DC8A225D}" srcOrd="2" destOrd="0" presId="urn:microsoft.com/office/officeart/2018/2/layout/IconCircleList"/>
    <dgm:cxn modelId="{04DD3687-EF3C-4AC5-A2E4-57AEF93B58BE}" type="presParOf" srcId="{3B426D5B-D5A3-40BD-89AC-45ADEA1BC26E}" destId="{C5155F52-6BF2-4083-8D9D-56C72054205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20A8D1-08AF-4ED7-A537-5CF44B7E1E0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7CAF40-A661-410C-BDE7-77D9C9AF80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È eletta o designata dai lavoratori per rappresentarli relativamente ad aspetti legati a salute e sicurezza</a:t>
          </a:r>
          <a:endParaRPr lang="en-US" sz="1800" dirty="0"/>
        </a:p>
      </dgm:t>
    </dgm:pt>
    <dgm:pt modelId="{8A9CBEDE-2626-4BCE-A895-CA4104AA1C94}" type="parTrans" cxnId="{B13136C9-D0FA-47B7-A9A6-23BD702F4A5B}">
      <dgm:prSet/>
      <dgm:spPr/>
      <dgm:t>
        <a:bodyPr/>
        <a:lstStyle/>
        <a:p>
          <a:endParaRPr lang="en-US"/>
        </a:p>
      </dgm:t>
    </dgm:pt>
    <dgm:pt modelId="{71438214-6CBC-4762-93BB-729523C3264B}" type="sibTrans" cxnId="{B13136C9-D0FA-47B7-A9A6-23BD702F4A5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25A73C-1182-4CCD-B02A-63A67C2DA8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Per aziende con un massimo di 15 dipendenti, viene eletto dal datore di lavoro</a:t>
          </a:r>
          <a:endParaRPr lang="en-US" sz="1800" dirty="0"/>
        </a:p>
      </dgm:t>
    </dgm:pt>
    <dgm:pt modelId="{3AC3337F-6C0C-49EA-8DB9-3FA3BCFCA69A}" type="parTrans" cxnId="{B5FB6D21-E504-42C2-8C34-96D7048D54B4}">
      <dgm:prSet/>
      <dgm:spPr/>
      <dgm:t>
        <a:bodyPr/>
        <a:lstStyle/>
        <a:p>
          <a:endParaRPr lang="en-US"/>
        </a:p>
      </dgm:t>
    </dgm:pt>
    <dgm:pt modelId="{8CD4D030-ECC0-41A6-85B1-C959E13469B9}" type="sibTrans" cxnId="{B5FB6D21-E504-42C2-8C34-96D7048D54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C0D5F1-EC33-432B-BC3D-9FFC8064F8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Per le aziende con più di 15 dipendenti è eletto dai lavoratori dell’azienda al loro interno</a:t>
          </a:r>
          <a:endParaRPr lang="en-US" sz="1800" dirty="0"/>
        </a:p>
      </dgm:t>
    </dgm:pt>
    <dgm:pt modelId="{2F420B55-DE4D-489B-A28E-7A8C6F764D23}" type="parTrans" cxnId="{9ED1F178-F973-4690-81C1-7EE8D4EDD281}">
      <dgm:prSet/>
      <dgm:spPr/>
      <dgm:t>
        <a:bodyPr/>
        <a:lstStyle/>
        <a:p>
          <a:endParaRPr lang="en-US"/>
        </a:p>
      </dgm:t>
    </dgm:pt>
    <dgm:pt modelId="{7C743882-0A2F-4C9F-8F58-34DF7595700D}" type="sibTrans" cxnId="{9ED1F178-F973-4690-81C1-7EE8D4EDD2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5824E7-49B2-43C7-ADE6-0AB935FD78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Il numero di varia in funzione al numero di impiegati (1 fino 200 lavoratori, 3 con più di 200 lavoratori, 6 con più di 300 lavoratori)</a:t>
          </a:r>
          <a:endParaRPr lang="en-US" sz="1800" dirty="0"/>
        </a:p>
      </dgm:t>
    </dgm:pt>
    <dgm:pt modelId="{946CB0B2-EA5E-4ADD-8AF7-1FBB7188D269}" type="parTrans" cxnId="{14533028-5FA1-4F3D-9154-F2E8731FBF45}">
      <dgm:prSet/>
      <dgm:spPr/>
      <dgm:t>
        <a:bodyPr/>
        <a:lstStyle/>
        <a:p>
          <a:endParaRPr lang="en-US"/>
        </a:p>
      </dgm:t>
    </dgm:pt>
    <dgm:pt modelId="{393D6F00-977A-4757-8A7A-93F2BB61187D}" type="sibTrans" cxnId="{14533028-5FA1-4F3D-9154-F2E8731FBF45}">
      <dgm:prSet/>
      <dgm:spPr/>
      <dgm:t>
        <a:bodyPr/>
        <a:lstStyle/>
        <a:p>
          <a:endParaRPr lang="en-US"/>
        </a:p>
      </dgm:t>
    </dgm:pt>
    <dgm:pt modelId="{7CC39430-5522-4159-BD1C-48804B936CE9}" type="pres">
      <dgm:prSet presAssocID="{6A20A8D1-08AF-4ED7-A537-5CF44B7E1E03}" presName="root" presStyleCnt="0">
        <dgm:presLayoutVars>
          <dgm:dir/>
          <dgm:resizeHandles val="exact"/>
        </dgm:presLayoutVars>
      </dgm:prSet>
      <dgm:spPr/>
    </dgm:pt>
    <dgm:pt modelId="{7C57AF8C-0694-4513-8693-C1F0CCF7A61D}" type="pres">
      <dgm:prSet presAssocID="{6A20A8D1-08AF-4ED7-A537-5CF44B7E1E03}" presName="container" presStyleCnt="0">
        <dgm:presLayoutVars>
          <dgm:dir/>
          <dgm:resizeHandles val="exact"/>
        </dgm:presLayoutVars>
      </dgm:prSet>
      <dgm:spPr/>
    </dgm:pt>
    <dgm:pt modelId="{88715DA7-B252-4A06-9FDD-F05859DF3685}" type="pres">
      <dgm:prSet presAssocID="{FB7CAF40-A661-410C-BDE7-77D9C9AF803F}" presName="compNode" presStyleCnt="0"/>
      <dgm:spPr/>
    </dgm:pt>
    <dgm:pt modelId="{DA94BD89-80DA-49B6-8DE9-15A83292AE6C}" type="pres">
      <dgm:prSet presAssocID="{FB7CAF40-A661-410C-BDE7-77D9C9AF803F}" presName="iconBgRect" presStyleLbl="bgShp" presStyleIdx="0" presStyleCnt="4"/>
      <dgm:spPr/>
    </dgm:pt>
    <dgm:pt modelId="{B1E15A91-A1A3-4180-A48C-206EC6E39B1C}" type="pres">
      <dgm:prSet presAssocID="{FB7CAF40-A661-410C-BDE7-77D9C9AF803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72904DA2-A46B-4068-B166-51F328B90E82}" type="pres">
      <dgm:prSet presAssocID="{FB7CAF40-A661-410C-BDE7-77D9C9AF803F}" presName="spaceRect" presStyleCnt="0"/>
      <dgm:spPr/>
    </dgm:pt>
    <dgm:pt modelId="{6DFD8E78-2406-43B2-B164-A790F70801A0}" type="pres">
      <dgm:prSet presAssocID="{FB7CAF40-A661-410C-BDE7-77D9C9AF803F}" presName="textRect" presStyleLbl="revTx" presStyleIdx="0" presStyleCnt="4">
        <dgm:presLayoutVars>
          <dgm:chMax val="1"/>
          <dgm:chPref val="1"/>
        </dgm:presLayoutVars>
      </dgm:prSet>
      <dgm:spPr/>
    </dgm:pt>
    <dgm:pt modelId="{F0C286C5-8CF5-489B-85D6-0A203DF6127B}" type="pres">
      <dgm:prSet presAssocID="{71438214-6CBC-4762-93BB-729523C3264B}" presName="sibTrans" presStyleLbl="sibTrans2D1" presStyleIdx="0" presStyleCnt="0"/>
      <dgm:spPr/>
    </dgm:pt>
    <dgm:pt modelId="{3293C18E-57A6-4A4E-97F2-17B3856E6AE7}" type="pres">
      <dgm:prSet presAssocID="{3225A73C-1182-4CCD-B02A-63A67C2DA82B}" presName="compNode" presStyleCnt="0"/>
      <dgm:spPr/>
    </dgm:pt>
    <dgm:pt modelId="{438826A7-EE03-4653-815F-86F429684501}" type="pres">
      <dgm:prSet presAssocID="{3225A73C-1182-4CCD-B02A-63A67C2DA82B}" presName="iconBgRect" presStyleLbl="bgShp" presStyleIdx="1" presStyleCnt="4"/>
      <dgm:spPr/>
    </dgm:pt>
    <dgm:pt modelId="{5483EB74-89C5-4E6F-96F3-E9158C8109FE}" type="pres">
      <dgm:prSet presAssocID="{3225A73C-1182-4CCD-B02A-63A67C2DA8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B6D1A19-4EE7-4B71-9305-DCEEF122FA09}" type="pres">
      <dgm:prSet presAssocID="{3225A73C-1182-4CCD-B02A-63A67C2DA82B}" presName="spaceRect" presStyleCnt="0"/>
      <dgm:spPr/>
    </dgm:pt>
    <dgm:pt modelId="{DEFFF510-D953-42B9-84C7-9226395E39B2}" type="pres">
      <dgm:prSet presAssocID="{3225A73C-1182-4CCD-B02A-63A67C2DA82B}" presName="textRect" presStyleLbl="revTx" presStyleIdx="1" presStyleCnt="4">
        <dgm:presLayoutVars>
          <dgm:chMax val="1"/>
          <dgm:chPref val="1"/>
        </dgm:presLayoutVars>
      </dgm:prSet>
      <dgm:spPr/>
    </dgm:pt>
    <dgm:pt modelId="{21194E9C-7C7E-4EA7-99FF-0C42342772ED}" type="pres">
      <dgm:prSet presAssocID="{8CD4D030-ECC0-41A6-85B1-C959E13469B9}" presName="sibTrans" presStyleLbl="sibTrans2D1" presStyleIdx="0" presStyleCnt="0"/>
      <dgm:spPr/>
    </dgm:pt>
    <dgm:pt modelId="{29001B88-27E4-42EB-A7C1-0B2B81AB67FE}" type="pres">
      <dgm:prSet presAssocID="{9BC0D5F1-EC33-432B-BC3D-9FFC8064F804}" presName="compNode" presStyleCnt="0"/>
      <dgm:spPr/>
    </dgm:pt>
    <dgm:pt modelId="{B04597D5-6CC6-410B-B30C-9299226A5285}" type="pres">
      <dgm:prSet presAssocID="{9BC0D5F1-EC33-432B-BC3D-9FFC8064F804}" presName="iconBgRect" presStyleLbl="bgShp" presStyleIdx="2" presStyleCnt="4"/>
      <dgm:spPr/>
    </dgm:pt>
    <dgm:pt modelId="{6B480BF2-E93B-401C-985D-36C5E0C74FF3}" type="pres">
      <dgm:prSet presAssocID="{9BC0D5F1-EC33-432B-BC3D-9FFC8064F8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EFFE0BB-0D49-48FF-B32D-11D76770883C}" type="pres">
      <dgm:prSet presAssocID="{9BC0D5F1-EC33-432B-BC3D-9FFC8064F804}" presName="spaceRect" presStyleCnt="0"/>
      <dgm:spPr/>
    </dgm:pt>
    <dgm:pt modelId="{2DE1F272-629E-4F5A-9E9B-123BDE3BACAC}" type="pres">
      <dgm:prSet presAssocID="{9BC0D5F1-EC33-432B-BC3D-9FFC8064F804}" presName="textRect" presStyleLbl="revTx" presStyleIdx="2" presStyleCnt="4">
        <dgm:presLayoutVars>
          <dgm:chMax val="1"/>
          <dgm:chPref val="1"/>
        </dgm:presLayoutVars>
      </dgm:prSet>
      <dgm:spPr/>
    </dgm:pt>
    <dgm:pt modelId="{19D9FB62-4A30-4548-85F3-51F1A7F5025C}" type="pres">
      <dgm:prSet presAssocID="{7C743882-0A2F-4C9F-8F58-34DF7595700D}" presName="sibTrans" presStyleLbl="sibTrans2D1" presStyleIdx="0" presStyleCnt="0"/>
      <dgm:spPr/>
    </dgm:pt>
    <dgm:pt modelId="{7A3463C1-54A7-41E0-BCE3-B4CFFFF82033}" type="pres">
      <dgm:prSet presAssocID="{855824E7-49B2-43C7-ADE6-0AB935FD7865}" presName="compNode" presStyleCnt="0"/>
      <dgm:spPr/>
    </dgm:pt>
    <dgm:pt modelId="{0FD9F9F9-E22B-44AF-A7FA-AD581108F6FF}" type="pres">
      <dgm:prSet presAssocID="{855824E7-49B2-43C7-ADE6-0AB935FD7865}" presName="iconBgRect" presStyleLbl="bgShp" presStyleIdx="3" presStyleCnt="4"/>
      <dgm:spPr/>
    </dgm:pt>
    <dgm:pt modelId="{B84BAAFE-AC57-417A-B9CF-57F44B1639DA}" type="pres">
      <dgm:prSet presAssocID="{855824E7-49B2-43C7-ADE6-0AB935FD78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655749D-5A96-4564-B00E-1B1497442741}" type="pres">
      <dgm:prSet presAssocID="{855824E7-49B2-43C7-ADE6-0AB935FD7865}" presName="spaceRect" presStyleCnt="0"/>
      <dgm:spPr/>
    </dgm:pt>
    <dgm:pt modelId="{D629558F-6D32-481C-8756-A36D83513616}" type="pres">
      <dgm:prSet presAssocID="{855824E7-49B2-43C7-ADE6-0AB935FD78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FB6D21-E504-42C2-8C34-96D7048D54B4}" srcId="{6A20A8D1-08AF-4ED7-A537-5CF44B7E1E03}" destId="{3225A73C-1182-4CCD-B02A-63A67C2DA82B}" srcOrd="1" destOrd="0" parTransId="{3AC3337F-6C0C-49EA-8DB9-3FA3BCFCA69A}" sibTransId="{8CD4D030-ECC0-41A6-85B1-C959E13469B9}"/>
    <dgm:cxn modelId="{14533028-5FA1-4F3D-9154-F2E8731FBF45}" srcId="{6A20A8D1-08AF-4ED7-A537-5CF44B7E1E03}" destId="{855824E7-49B2-43C7-ADE6-0AB935FD7865}" srcOrd="3" destOrd="0" parTransId="{946CB0B2-EA5E-4ADD-8AF7-1FBB7188D269}" sibTransId="{393D6F00-977A-4757-8A7A-93F2BB61187D}"/>
    <dgm:cxn modelId="{E285C32E-1045-4B9D-AC3E-FE473D7E46E4}" type="presOf" srcId="{7C743882-0A2F-4C9F-8F58-34DF7595700D}" destId="{19D9FB62-4A30-4548-85F3-51F1A7F5025C}" srcOrd="0" destOrd="0" presId="urn:microsoft.com/office/officeart/2018/2/layout/IconCircleList"/>
    <dgm:cxn modelId="{243B895C-0A9B-48FC-AFC7-FF469B4A8652}" type="presOf" srcId="{3225A73C-1182-4CCD-B02A-63A67C2DA82B}" destId="{DEFFF510-D953-42B9-84C7-9226395E39B2}" srcOrd="0" destOrd="0" presId="urn:microsoft.com/office/officeart/2018/2/layout/IconCircleList"/>
    <dgm:cxn modelId="{9ED1F178-F973-4690-81C1-7EE8D4EDD281}" srcId="{6A20A8D1-08AF-4ED7-A537-5CF44B7E1E03}" destId="{9BC0D5F1-EC33-432B-BC3D-9FFC8064F804}" srcOrd="2" destOrd="0" parTransId="{2F420B55-DE4D-489B-A28E-7A8C6F764D23}" sibTransId="{7C743882-0A2F-4C9F-8F58-34DF7595700D}"/>
    <dgm:cxn modelId="{5BF78482-8D05-44EA-B767-90C4D58DA9FC}" type="presOf" srcId="{6A20A8D1-08AF-4ED7-A537-5CF44B7E1E03}" destId="{7CC39430-5522-4159-BD1C-48804B936CE9}" srcOrd="0" destOrd="0" presId="urn:microsoft.com/office/officeart/2018/2/layout/IconCircleList"/>
    <dgm:cxn modelId="{80A8E193-37B7-4BE8-84E5-1B8ABEEA36DD}" type="presOf" srcId="{8CD4D030-ECC0-41A6-85B1-C959E13469B9}" destId="{21194E9C-7C7E-4EA7-99FF-0C42342772ED}" srcOrd="0" destOrd="0" presId="urn:microsoft.com/office/officeart/2018/2/layout/IconCircleList"/>
    <dgm:cxn modelId="{9D6AF2A8-8080-4813-9CF8-F3CC006C8A13}" type="presOf" srcId="{FB7CAF40-A661-410C-BDE7-77D9C9AF803F}" destId="{6DFD8E78-2406-43B2-B164-A790F70801A0}" srcOrd="0" destOrd="0" presId="urn:microsoft.com/office/officeart/2018/2/layout/IconCircleList"/>
    <dgm:cxn modelId="{17752BB8-64FC-4F35-9D9F-5AA89DE9A230}" type="presOf" srcId="{71438214-6CBC-4762-93BB-729523C3264B}" destId="{F0C286C5-8CF5-489B-85D6-0A203DF6127B}" srcOrd="0" destOrd="0" presId="urn:microsoft.com/office/officeart/2018/2/layout/IconCircleList"/>
    <dgm:cxn modelId="{318C44BE-5750-430F-888D-C1E1EE028963}" type="presOf" srcId="{855824E7-49B2-43C7-ADE6-0AB935FD7865}" destId="{D629558F-6D32-481C-8756-A36D83513616}" srcOrd="0" destOrd="0" presId="urn:microsoft.com/office/officeart/2018/2/layout/IconCircleList"/>
    <dgm:cxn modelId="{B13136C9-D0FA-47B7-A9A6-23BD702F4A5B}" srcId="{6A20A8D1-08AF-4ED7-A537-5CF44B7E1E03}" destId="{FB7CAF40-A661-410C-BDE7-77D9C9AF803F}" srcOrd="0" destOrd="0" parTransId="{8A9CBEDE-2626-4BCE-A895-CA4104AA1C94}" sibTransId="{71438214-6CBC-4762-93BB-729523C3264B}"/>
    <dgm:cxn modelId="{49514DD6-D93B-4458-AC92-D0CE417D1F39}" type="presOf" srcId="{9BC0D5F1-EC33-432B-BC3D-9FFC8064F804}" destId="{2DE1F272-629E-4F5A-9E9B-123BDE3BACAC}" srcOrd="0" destOrd="0" presId="urn:microsoft.com/office/officeart/2018/2/layout/IconCircleList"/>
    <dgm:cxn modelId="{2E4BC946-A5A5-429F-9260-962731584747}" type="presParOf" srcId="{7CC39430-5522-4159-BD1C-48804B936CE9}" destId="{7C57AF8C-0694-4513-8693-C1F0CCF7A61D}" srcOrd="0" destOrd="0" presId="urn:microsoft.com/office/officeart/2018/2/layout/IconCircleList"/>
    <dgm:cxn modelId="{E46161D9-E8E2-488E-A338-CE429100E952}" type="presParOf" srcId="{7C57AF8C-0694-4513-8693-C1F0CCF7A61D}" destId="{88715DA7-B252-4A06-9FDD-F05859DF3685}" srcOrd="0" destOrd="0" presId="urn:microsoft.com/office/officeart/2018/2/layout/IconCircleList"/>
    <dgm:cxn modelId="{ACE3EA83-3599-4D4A-B93D-CFF35D1AB688}" type="presParOf" srcId="{88715DA7-B252-4A06-9FDD-F05859DF3685}" destId="{DA94BD89-80DA-49B6-8DE9-15A83292AE6C}" srcOrd="0" destOrd="0" presId="urn:microsoft.com/office/officeart/2018/2/layout/IconCircleList"/>
    <dgm:cxn modelId="{A8882849-93B9-44D4-B64E-C9DDCDB4250D}" type="presParOf" srcId="{88715DA7-B252-4A06-9FDD-F05859DF3685}" destId="{B1E15A91-A1A3-4180-A48C-206EC6E39B1C}" srcOrd="1" destOrd="0" presId="urn:microsoft.com/office/officeart/2018/2/layout/IconCircleList"/>
    <dgm:cxn modelId="{8380539C-A0F6-4AED-B5C6-C9EA8654BB21}" type="presParOf" srcId="{88715DA7-B252-4A06-9FDD-F05859DF3685}" destId="{72904DA2-A46B-4068-B166-51F328B90E82}" srcOrd="2" destOrd="0" presId="urn:microsoft.com/office/officeart/2018/2/layout/IconCircleList"/>
    <dgm:cxn modelId="{D6AA8CA3-6873-4882-B41B-E543349CCE48}" type="presParOf" srcId="{88715DA7-B252-4A06-9FDD-F05859DF3685}" destId="{6DFD8E78-2406-43B2-B164-A790F70801A0}" srcOrd="3" destOrd="0" presId="urn:microsoft.com/office/officeart/2018/2/layout/IconCircleList"/>
    <dgm:cxn modelId="{1DE8FAD5-5B25-481B-B8FF-54D137CDEF6F}" type="presParOf" srcId="{7C57AF8C-0694-4513-8693-C1F0CCF7A61D}" destId="{F0C286C5-8CF5-489B-85D6-0A203DF6127B}" srcOrd="1" destOrd="0" presId="urn:microsoft.com/office/officeart/2018/2/layout/IconCircleList"/>
    <dgm:cxn modelId="{EC8D4381-FC46-4B0E-B0AC-963CE5624278}" type="presParOf" srcId="{7C57AF8C-0694-4513-8693-C1F0CCF7A61D}" destId="{3293C18E-57A6-4A4E-97F2-17B3856E6AE7}" srcOrd="2" destOrd="0" presId="urn:microsoft.com/office/officeart/2018/2/layout/IconCircleList"/>
    <dgm:cxn modelId="{77ACE8C0-2EBD-47E3-BFF7-EDDD81C6C2F7}" type="presParOf" srcId="{3293C18E-57A6-4A4E-97F2-17B3856E6AE7}" destId="{438826A7-EE03-4653-815F-86F429684501}" srcOrd="0" destOrd="0" presId="urn:microsoft.com/office/officeart/2018/2/layout/IconCircleList"/>
    <dgm:cxn modelId="{E04D6065-C662-4D95-AF09-58BB681A34F2}" type="presParOf" srcId="{3293C18E-57A6-4A4E-97F2-17B3856E6AE7}" destId="{5483EB74-89C5-4E6F-96F3-E9158C8109FE}" srcOrd="1" destOrd="0" presId="urn:microsoft.com/office/officeart/2018/2/layout/IconCircleList"/>
    <dgm:cxn modelId="{F5DC9DCD-4FB2-44BB-95B7-5FB8A98E96EC}" type="presParOf" srcId="{3293C18E-57A6-4A4E-97F2-17B3856E6AE7}" destId="{0B6D1A19-4EE7-4B71-9305-DCEEF122FA09}" srcOrd="2" destOrd="0" presId="urn:microsoft.com/office/officeart/2018/2/layout/IconCircleList"/>
    <dgm:cxn modelId="{B368B71E-59F7-4C21-BC93-D82A7F6E7CEE}" type="presParOf" srcId="{3293C18E-57A6-4A4E-97F2-17B3856E6AE7}" destId="{DEFFF510-D953-42B9-84C7-9226395E39B2}" srcOrd="3" destOrd="0" presId="urn:microsoft.com/office/officeart/2018/2/layout/IconCircleList"/>
    <dgm:cxn modelId="{219FFF7F-7038-4522-82E2-448D68EC6E29}" type="presParOf" srcId="{7C57AF8C-0694-4513-8693-C1F0CCF7A61D}" destId="{21194E9C-7C7E-4EA7-99FF-0C42342772ED}" srcOrd="3" destOrd="0" presId="urn:microsoft.com/office/officeart/2018/2/layout/IconCircleList"/>
    <dgm:cxn modelId="{4A1B0EE2-A23C-4A36-8299-E8091C001CF2}" type="presParOf" srcId="{7C57AF8C-0694-4513-8693-C1F0CCF7A61D}" destId="{29001B88-27E4-42EB-A7C1-0B2B81AB67FE}" srcOrd="4" destOrd="0" presId="urn:microsoft.com/office/officeart/2018/2/layout/IconCircleList"/>
    <dgm:cxn modelId="{CFF46114-3532-4DF3-AAD0-D168FDFB3BF9}" type="presParOf" srcId="{29001B88-27E4-42EB-A7C1-0B2B81AB67FE}" destId="{B04597D5-6CC6-410B-B30C-9299226A5285}" srcOrd="0" destOrd="0" presId="urn:microsoft.com/office/officeart/2018/2/layout/IconCircleList"/>
    <dgm:cxn modelId="{666635CD-503C-4870-86E2-0665C884FBA7}" type="presParOf" srcId="{29001B88-27E4-42EB-A7C1-0B2B81AB67FE}" destId="{6B480BF2-E93B-401C-985D-36C5E0C74FF3}" srcOrd="1" destOrd="0" presId="urn:microsoft.com/office/officeart/2018/2/layout/IconCircleList"/>
    <dgm:cxn modelId="{498BB867-C5C9-480D-9B6E-33F6E78BB5A6}" type="presParOf" srcId="{29001B88-27E4-42EB-A7C1-0B2B81AB67FE}" destId="{6EFFE0BB-0D49-48FF-B32D-11D76770883C}" srcOrd="2" destOrd="0" presId="urn:microsoft.com/office/officeart/2018/2/layout/IconCircleList"/>
    <dgm:cxn modelId="{236E6B3A-AC84-4BAB-9FB5-8E9BBC4D70F9}" type="presParOf" srcId="{29001B88-27E4-42EB-A7C1-0B2B81AB67FE}" destId="{2DE1F272-629E-4F5A-9E9B-123BDE3BACAC}" srcOrd="3" destOrd="0" presId="urn:microsoft.com/office/officeart/2018/2/layout/IconCircleList"/>
    <dgm:cxn modelId="{67E118C9-D743-42AD-A6ED-0E6EAC55166B}" type="presParOf" srcId="{7C57AF8C-0694-4513-8693-C1F0CCF7A61D}" destId="{19D9FB62-4A30-4548-85F3-51F1A7F5025C}" srcOrd="5" destOrd="0" presId="urn:microsoft.com/office/officeart/2018/2/layout/IconCircleList"/>
    <dgm:cxn modelId="{16FC384A-764C-49A7-9EAD-52A08698E3EC}" type="presParOf" srcId="{7C57AF8C-0694-4513-8693-C1F0CCF7A61D}" destId="{7A3463C1-54A7-41E0-BCE3-B4CFFFF82033}" srcOrd="6" destOrd="0" presId="urn:microsoft.com/office/officeart/2018/2/layout/IconCircleList"/>
    <dgm:cxn modelId="{A19E0E39-AE05-4DF6-B83C-2066DD33B60F}" type="presParOf" srcId="{7A3463C1-54A7-41E0-BCE3-B4CFFFF82033}" destId="{0FD9F9F9-E22B-44AF-A7FA-AD581108F6FF}" srcOrd="0" destOrd="0" presId="urn:microsoft.com/office/officeart/2018/2/layout/IconCircleList"/>
    <dgm:cxn modelId="{909E36A5-49DE-4C8E-B3B6-D165E8035346}" type="presParOf" srcId="{7A3463C1-54A7-41E0-BCE3-B4CFFFF82033}" destId="{B84BAAFE-AC57-417A-B9CF-57F44B1639DA}" srcOrd="1" destOrd="0" presId="urn:microsoft.com/office/officeart/2018/2/layout/IconCircleList"/>
    <dgm:cxn modelId="{8C76470C-F1B2-46F2-9A46-99413D178706}" type="presParOf" srcId="{7A3463C1-54A7-41E0-BCE3-B4CFFFF82033}" destId="{5655749D-5A96-4564-B00E-1B1497442741}" srcOrd="2" destOrd="0" presId="urn:microsoft.com/office/officeart/2018/2/layout/IconCircleList"/>
    <dgm:cxn modelId="{CBA29FEF-FA1F-46D8-9601-364BB6BBF0AE}" type="presParOf" srcId="{7A3463C1-54A7-41E0-BCE3-B4CFFFF82033}" destId="{D629558F-6D32-481C-8756-A36D8351361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2D33DF-2127-47F1-AF53-C92B60656270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E8BA1AE-89BE-4A23-86B4-BA8CB6BACE16}">
      <dgm:prSet custT="1"/>
      <dgm:spPr/>
      <dgm:t>
        <a:bodyPr/>
        <a:lstStyle/>
        <a:p>
          <a:r>
            <a:rPr lang="it-IT" sz="1800" dirty="0"/>
            <a:t>Squadra composta da un responsabile ed un numero di addetti sufficienti rispetto alle caratteristiche aziendali</a:t>
          </a:r>
          <a:endParaRPr lang="en-US" sz="1800" dirty="0"/>
        </a:p>
      </dgm:t>
    </dgm:pt>
    <dgm:pt modelId="{C74A269D-AFC3-4EAE-9B9E-6C4C4AE77694}" type="parTrans" cxnId="{65668602-74F2-4833-8BDA-9F139FB4EA91}">
      <dgm:prSet/>
      <dgm:spPr/>
      <dgm:t>
        <a:bodyPr/>
        <a:lstStyle/>
        <a:p>
          <a:endParaRPr lang="en-US"/>
        </a:p>
      </dgm:t>
    </dgm:pt>
    <dgm:pt modelId="{76374314-A9A4-4824-83C7-9F128D60C27A}" type="sibTrans" cxnId="{65668602-74F2-4833-8BDA-9F139FB4EA91}">
      <dgm:prSet/>
      <dgm:spPr/>
      <dgm:t>
        <a:bodyPr/>
        <a:lstStyle/>
        <a:p>
          <a:endParaRPr lang="en-US"/>
        </a:p>
      </dgm:t>
    </dgm:pt>
    <dgm:pt modelId="{EF10B704-7242-446E-86D4-63104A193E37}">
      <dgm:prSet custT="1"/>
      <dgm:spPr/>
      <dgm:t>
        <a:bodyPr/>
        <a:lstStyle/>
        <a:p>
          <a:r>
            <a:rPr lang="it-IT" sz="1800" dirty="0"/>
            <a:t>Collaborano con il datore per individuare rischi</a:t>
          </a:r>
          <a:endParaRPr lang="en-US" sz="1800" dirty="0"/>
        </a:p>
      </dgm:t>
    </dgm:pt>
    <dgm:pt modelId="{79678B70-8E78-4BC3-A23D-26E0A0EBD7E6}" type="parTrans" cxnId="{7EDD2CE5-07A7-4848-917D-C3B221A0DB18}">
      <dgm:prSet/>
      <dgm:spPr/>
      <dgm:t>
        <a:bodyPr/>
        <a:lstStyle/>
        <a:p>
          <a:endParaRPr lang="en-US"/>
        </a:p>
      </dgm:t>
    </dgm:pt>
    <dgm:pt modelId="{F65F8EB8-A001-44DE-A93E-9A27A99F8A88}" type="sibTrans" cxnId="{7EDD2CE5-07A7-4848-917D-C3B221A0DB18}">
      <dgm:prSet/>
      <dgm:spPr/>
      <dgm:t>
        <a:bodyPr/>
        <a:lstStyle/>
        <a:p>
          <a:endParaRPr lang="en-US"/>
        </a:p>
      </dgm:t>
    </dgm:pt>
    <dgm:pt modelId="{D6633012-C301-4DC9-989C-FA97E6D096D7}">
      <dgm:prSet custT="1"/>
      <dgm:spPr/>
      <dgm:t>
        <a:bodyPr/>
        <a:lstStyle/>
        <a:p>
          <a:r>
            <a:rPr lang="it-IT" sz="1800" dirty="0"/>
            <a:t>Può essere composto da persone interne o esterne all’azienda</a:t>
          </a:r>
          <a:endParaRPr lang="en-US" sz="1800" dirty="0"/>
        </a:p>
      </dgm:t>
    </dgm:pt>
    <dgm:pt modelId="{7BC52F65-8D5B-4322-A69C-90E900174513}" type="parTrans" cxnId="{A7F41E2E-510E-4635-8DE9-79BB46CBBA6F}">
      <dgm:prSet/>
      <dgm:spPr/>
      <dgm:t>
        <a:bodyPr/>
        <a:lstStyle/>
        <a:p>
          <a:endParaRPr lang="en-US"/>
        </a:p>
      </dgm:t>
    </dgm:pt>
    <dgm:pt modelId="{69CE18B9-4339-49C7-A298-A89C4961C092}" type="sibTrans" cxnId="{A7F41E2E-510E-4635-8DE9-79BB46CBBA6F}">
      <dgm:prSet/>
      <dgm:spPr/>
      <dgm:t>
        <a:bodyPr/>
        <a:lstStyle/>
        <a:p>
          <a:endParaRPr lang="en-US"/>
        </a:p>
      </dgm:t>
    </dgm:pt>
    <dgm:pt modelId="{CDF3D0EB-65FD-4D4F-99E7-B1E48495FE56}" type="pres">
      <dgm:prSet presAssocID="{762D33DF-2127-47F1-AF53-C92B60656270}" presName="root" presStyleCnt="0">
        <dgm:presLayoutVars>
          <dgm:dir/>
          <dgm:resizeHandles val="exact"/>
        </dgm:presLayoutVars>
      </dgm:prSet>
      <dgm:spPr/>
    </dgm:pt>
    <dgm:pt modelId="{9F84E343-4302-4C82-B9DF-18B1FDB261AC}" type="pres">
      <dgm:prSet presAssocID="{762D33DF-2127-47F1-AF53-C92B60656270}" presName="container" presStyleCnt="0">
        <dgm:presLayoutVars>
          <dgm:dir/>
          <dgm:resizeHandles val="exact"/>
        </dgm:presLayoutVars>
      </dgm:prSet>
      <dgm:spPr/>
    </dgm:pt>
    <dgm:pt modelId="{B379497E-506D-4BE0-BEAA-37CCBBD8B95A}" type="pres">
      <dgm:prSet presAssocID="{DE8BA1AE-89BE-4A23-86B4-BA8CB6BACE16}" presName="compNode" presStyleCnt="0"/>
      <dgm:spPr/>
    </dgm:pt>
    <dgm:pt modelId="{014A399E-0975-4DB5-9AB1-F7BD6DB8C946}" type="pres">
      <dgm:prSet presAssocID="{DE8BA1AE-89BE-4A23-86B4-BA8CB6BACE16}" presName="iconBgRect" presStyleLbl="bgShp" presStyleIdx="0" presStyleCnt="3"/>
      <dgm:spPr/>
    </dgm:pt>
    <dgm:pt modelId="{62A0477E-25D4-4D7D-A23A-766600653C33}" type="pres">
      <dgm:prSet presAssocID="{DE8BA1AE-89BE-4A23-86B4-BA8CB6BACE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C891C605-CD28-46BA-89C4-233C35D1D492}" type="pres">
      <dgm:prSet presAssocID="{DE8BA1AE-89BE-4A23-86B4-BA8CB6BACE16}" presName="spaceRect" presStyleCnt="0"/>
      <dgm:spPr/>
    </dgm:pt>
    <dgm:pt modelId="{DDC6B9BB-2A78-4033-93AE-9DC98D351FA0}" type="pres">
      <dgm:prSet presAssocID="{DE8BA1AE-89BE-4A23-86B4-BA8CB6BACE16}" presName="textRect" presStyleLbl="revTx" presStyleIdx="0" presStyleCnt="3">
        <dgm:presLayoutVars>
          <dgm:chMax val="1"/>
          <dgm:chPref val="1"/>
        </dgm:presLayoutVars>
      </dgm:prSet>
      <dgm:spPr/>
    </dgm:pt>
    <dgm:pt modelId="{3D80B75E-D111-4B40-B997-7C5C9F855444}" type="pres">
      <dgm:prSet presAssocID="{76374314-A9A4-4824-83C7-9F128D60C27A}" presName="sibTrans" presStyleLbl="sibTrans2D1" presStyleIdx="0" presStyleCnt="0"/>
      <dgm:spPr/>
    </dgm:pt>
    <dgm:pt modelId="{B6A8B7FD-3D4E-416A-9B3C-A5066EB7091F}" type="pres">
      <dgm:prSet presAssocID="{EF10B704-7242-446E-86D4-63104A193E37}" presName="compNode" presStyleCnt="0"/>
      <dgm:spPr/>
    </dgm:pt>
    <dgm:pt modelId="{31B4CD38-130B-4EDE-9CB8-F3CD8E01AEED}" type="pres">
      <dgm:prSet presAssocID="{EF10B704-7242-446E-86D4-63104A193E37}" presName="iconBgRect" presStyleLbl="bgShp" presStyleIdx="1" presStyleCnt="3"/>
      <dgm:spPr/>
    </dgm:pt>
    <dgm:pt modelId="{219B1D9A-4847-4E4F-94DD-6D3A3E542A47}" type="pres">
      <dgm:prSet presAssocID="{EF10B704-7242-446E-86D4-63104A193E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6C2D30A-09C4-4724-A923-9E2CFB18D3BC}" type="pres">
      <dgm:prSet presAssocID="{EF10B704-7242-446E-86D4-63104A193E37}" presName="spaceRect" presStyleCnt="0"/>
      <dgm:spPr/>
    </dgm:pt>
    <dgm:pt modelId="{9FBFEC93-6810-47A1-A9B2-9565BAB27341}" type="pres">
      <dgm:prSet presAssocID="{EF10B704-7242-446E-86D4-63104A193E37}" presName="textRect" presStyleLbl="revTx" presStyleIdx="1" presStyleCnt="3">
        <dgm:presLayoutVars>
          <dgm:chMax val="1"/>
          <dgm:chPref val="1"/>
        </dgm:presLayoutVars>
      </dgm:prSet>
      <dgm:spPr/>
    </dgm:pt>
    <dgm:pt modelId="{5069E0A3-25A4-4659-8D70-7B3705555FA9}" type="pres">
      <dgm:prSet presAssocID="{F65F8EB8-A001-44DE-A93E-9A27A99F8A88}" presName="sibTrans" presStyleLbl="sibTrans2D1" presStyleIdx="0" presStyleCnt="0"/>
      <dgm:spPr/>
    </dgm:pt>
    <dgm:pt modelId="{80C8BBD6-DB03-4FA5-9F98-7D210CB483B4}" type="pres">
      <dgm:prSet presAssocID="{D6633012-C301-4DC9-989C-FA97E6D096D7}" presName="compNode" presStyleCnt="0"/>
      <dgm:spPr/>
    </dgm:pt>
    <dgm:pt modelId="{2F4162D4-F7CE-4C57-8642-5AC23480F287}" type="pres">
      <dgm:prSet presAssocID="{D6633012-C301-4DC9-989C-FA97E6D096D7}" presName="iconBgRect" presStyleLbl="bgShp" presStyleIdx="2" presStyleCnt="3"/>
      <dgm:spPr/>
    </dgm:pt>
    <dgm:pt modelId="{D1EED8A4-CFA4-48A4-B680-259719FCBBC6}" type="pres">
      <dgm:prSet presAssocID="{D6633012-C301-4DC9-989C-FA97E6D096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1A83A8B0-649B-4A54-B5FD-CD95EE6C91AD}" type="pres">
      <dgm:prSet presAssocID="{D6633012-C301-4DC9-989C-FA97E6D096D7}" presName="spaceRect" presStyleCnt="0"/>
      <dgm:spPr/>
    </dgm:pt>
    <dgm:pt modelId="{0E4B18B5-0A62-4A4C-8138-507893EF4AB4}" type="pres">
      <dgm:prSet presAssocID="{D6633012-C301-4DC9-989C-FA97E6D096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5668602-74F2-4833-8BDA-9F139FB4EA91}" srcId="{762D33DF-2127-47F1-AF53-C92B60656270}" destId="{DE8BA1AE-89BE-4A23-86B4-BA8CB6BACE16}" srcOrd="0" destOrd="0" parTransId="{C74A269D-AFC3-4EAE-9B9E-6C4C4AE77694}" sibTransId="{76374314-A9A4-4824-83C7-9F128D60C27A}"/>
    <dgm:cxn modelId="{A7F41E2E-510E-4635-8DE9-79BB46CBBA6F}" srcId="{762D33DF-2127-47F1-AF53-C92B60656270}" destId="{D6633012-C301-4DC9-989C-FA97E6D096D7}" srcOrd="2" destOrd="0" parTransId="{7BC52F65-8D5B-4322-A69C-90E900174513}" sibTransId="{69CE18B9-4339-49C7-A298-A89C4961C092}"/>
    <dgm:cxn modelId="{40E6D92E-ED2C-4A49-A724-E68BA11DCF11}" type="presOf" srcId="{76374314-A9A4-4824-83C7-9F128D60C27A}" destId="{3D80B75E-D111-4B40-B997-7C5C9F855444}" srcOrd="0" destOrd="0" presId="urn:microsoft.com/office/officeart/2018/2/layout/IconCircleList"/>
    <dgm:cxn modelId="{4FF6503F-BFE7-482D-9106-D866B9BB9E55}" type="presOf" srcId="{D6633012-C301-4DC9-989C-FA97E6D096D7}" destId="{0E4B18B5-0A62-4A4C-8138-507893EF4AB4}" srcOrd="0" destOrd="0" presId="urn:microsoft.com/office/officeart/2018/2/layout/IconCircleList"/>
    <dgm:cxn modelId="{E47075A9-5B53-487E-8246-71DE8ECB1113}" type="presOf" srcId="{762D33DF-2127-47F1-AF53-C92B60656270}" destId="{CDF3D0EB-65FD-4D4F-99E7-B1E48495FE56}" srcOrd="0" destOrd="0" presId="urn:microsoft.com/office/officeart/2018/2/layout/IconCircleList"/>
    <dgm:cxn modelId="{1D7FFDB6-2F30-404F-8658-C1B375AF7D62}" type="presOf" srcId="{F65F8EB8-A001-44DE-A93E-9A27A99F8A88}" destId="{5069E0A3-25A4-4659-8D70-7B3705555FA9}" srcOrd="0" destOrd="0" presId="urn:microsoft.com/office/officeart/2018/2/layout/IconCircleList"/>
    <dgm:cxn modelId="{979D8AC9-6025-49DE-80E1-0333C2ABFEA3}" type="presOf" srcId="{DE8BA1AE-89BE-4A23-86B4-BA8CB6BACE16}" destId="{DDC6B9BB-2A78-4033-93AE-9DC98D351FA0}" srcOrd="0" destOrd="0" presId="urn:microsoft.com/office/officeart/2018/2/layout/IconCircleList"/>
    <dgm:cxn modelId="{7EDD2CE5-07A7-4848-917D-C3B221A0DB18}" srcId="{762D33DF-2127-47F1-AF53-C92B60656270}" destId="{EF10B704-7242-446E-86D4-63104A193E37}" srcOrd="1" destOrd="0" parTransId="{79678B70-8E78-4BC3-A23D-26E0A0EBD7E6}" sibTransId="{F65F8EB8-A001-44DE-A93E-9A27A99F8A88}"/>
    <dgm:cxn modelId="{558076FF-12CA-4733-9BC2-1DEB1895CB5E}" type="presOf" srcId="{EF10B704-7242-446E-86D4-63104A193E37}" destId="{9FBFEC93-6810-47A1-A9B2-9565BAB27341}" srcOrd="0" destOrd="0" presId="urn:microsoft.com/office/officeart/2018/2/layout/IconCircleList"/>
    <dgm:cxn modelId="{0774EB42-461B-430F-958A-CB97A1E4C68B}" type="presParOf" srcId="{CDF3D0EB-65FD-4D4F-99E7-B1E48495FE56}" destId="{9F84E343-4302-4C82-B9DF-18B1FDB261AC}" srcOrd="0" destOrd="0" presId="urn:microsoft.com/office/officeart/2018/2/layout/IconCircleList"/>
    <dgm:cxn modelId="{96B10548-D404-4594-A211-564A203A5B1D}" type="presParOf" srcId="{9F84E343-4302-4C82-B9DF-18B1FDB261AC}" destId="{B379497E-506D-4BE0-BEAA-37CCBBD8B95A}" srcOrd="0" destOrd="0" presId="urn:microsoft.com/office/officeart/2018/2/layout/IconCircleList"/>
    <dgm:cxn modelId="{19A6ADAD-1718-4AB3-AFA6-14AEA2D792A6}" type="presParOf" srcId="{B379497E-506D-4BE0-BEAA-37CCBBD8B95A}" destId="{014A399E-0975-4DB5-9AB1-F7BD6DB8C946}" srcOrd="0" destOrd="0" presId="urn:microsoft.com/office/officeart/2018/2/layout/IconCircleList"/>
    <dgm:cxn modelId="{E4D0A8CA-46D2-4277-ABCE-E3472BAA2E2A}" type="presParOf" srcId="{B379497E-506D-4BE0-BEAA-37CCBBD8B95A}" destId="{62A0477E-25D4-4D7D-A23A-766600653C33}" srcOrd="1" destOrd="0" presId="urn:microsoft.com/office/officeart/2018/2/layout/IconCircleList"/>
    <dgm:cxn modelId="{419E123C-1D12-4D4F-A2A6-7F214218510F}" type="presParOf" srcId="{B379497E-506D-4BE0-BEAA-37CCBBD8B95A}" destId="{C891C605-CD28-46BA-89C4-233C35D1D492}" srcOrd="2" destOrd="0" presId="urn:microsoft.com/office/officeart/2018/2/layout/IconCircleList"/>
    <dgm:cxn modelId="{36F93B97-9E5A-4B66-AF33-24C048D2317D}" type="presParOf" srcId="{B379497E-506D-4BE0-BEAA-37CCBBD8B95A}" destId="{DDC6B9BB-2A78-4033-93AE-9DC98D351FA0}" srcOrd="3" destOrd="0" presId="urn:microsoft.com/office/officeart/2018/2/layout/IconCircleList"/>
    <dgm:cxn modelId="{A048F7DE-E1B1-47F3-A110-719B58DD6857}" type="presParOf" srcId="{9F84E343-4302-4C82-B9DF-18B1FDB261AC}" destId="{3D80B75E-D111-4B40-B997-7C5C9F855444}" srcOrd="1" destOrd="0" presId="urn:microsoft.com/office/officeart/2018/2/layout/IconCircleList"/>
    <dgm:cxn modelId="{1EA55E5E-DFE7-48FB-8467-D8CA9719A398}" type="presParOf" srcId="{9F84E343-4302-4C82-B9DF-18B1FDB261AC}" destId="{B6A8B7FD-3D4E-416A-9B3C-A5066EB7091F}" srcOrd="2" destOrd="0" presId="urn:microsoft.com/office/officeart/2018/2/layout/IconCircleList"/>
    <dgm:cxn modelId="{AC34010A-E4DB-4592-94FA-D830D43058A4}" type="presParOf" srcId="{B6A8B7FD-3D4E-416A-9B3C-A5066EB7091F}" destId="{31B4CD38-130B-4EDE-9CB8-F3CD8E01AEED}" srcOrd="0" destOrd="0" presId="urn:microsoft.com/office/officeart/2018/2/layout/IconCircleList"/>
    <dgm:cxn modelId="{05FB939A-DE09-4E2D-941A-42C63147CEAD}" type="presParOf" srcId="{B6A8B7FD-3D4E-416A-9B3C-A5066EB7091F}" destId="{219B1D9A-4847-4E4F-94DD-6D3A3E542A47}" srcOrd="1" destOrd="0" presId="urn:microsoft.com/office/officeart/2018/2/layout/IconCircleList"/>
    <dgm:cxn modelId="{B5D3AD7A-E651-477C-96DC-CBCB423402CE}" type="presParOf" srcId="{B6A8B7FD-3D4E-416A-9B3C-A5066EB7091F}" destId="{96C2D30A-09C4-4724-A923-9E2CFB18D3BC}" srcOrd="2" destOrd="0" presId="urn:microsoft.com/office/officeart/2018/2/layout/IconCircleList"/>
    <dgm:cxn modelId="{1B80A842-EB98-4A7C-B074-EFBD536EAA55}" type="presParOf" srcId="{B6A8B7FD-3D4E-416A-9B3C-A5066EB7091F}" destId="{9FBFEC93-6810-47A1-A9B2-9565BAB27341}" srcOrd="3" destOrd="0" presId="urn:microsoft.com/office/officeart/2018/2/layout/IconCircleList"/>
    <dgm:cxn modelId="{54F24AB5-D4B1-4F28-AB26-9AE5899E25DA}" type="presParOf" srcId="{9F84E343-4302-4C82-B9DF-18B1FDB261AC}" destId="{5069E0A3-25A4-4659-8D70-7B3705555FA9}" srcOrd="3" destOrd="0" presId="urn:microsoft.com/office/officeart/2018/2/layout/IconCircleList"/>
    <dgm:cxn modelId="{118E2B6A-8F88-41BD-AC8B-B26B59E2DED9}" type="presParOf" srcId="{9F84E343-4302-4C82-B9DF-18B1FDB261AC}" destId="{80C8BBD6-DB03-4FA5-9F98-7D210CB483B4}" srcOrd="4" destOrd="0" presId="urn:microsoft.com/office/officeart/2018/2/layout/IconCircleList"/>
    <dgm:cxn modelId="{8C2BD042-CC32-4711-9A36-8699BC3E424F}" type="presParOf" srcId="{80C8BBD6-DB03-4FA5-9F98-7D210CB483B4}" destId="{2F4162D4-F7CE-4C57-8642-5AC23480F287}" srcOrd="0" destOrd="0" presId="urn:microsoft.com/office/officeart/2018/2/layout/IconCircleList"/>
    <dgm:cxn modelId="{DF7C95C0-2CFD-4940-997F-6256B2FDA293}" type="presParOf" srcId="{80C8BBD6-DB03-4FA5-9F98-7D210CB483B4}" destId="{D1EED8A4-CFA4-48A4-B680-259719FCBBC6}" srcOrd="1" destOrd="0" presId="urn:microsoft.com/office/officeart/2018/2/layout/IconCircleList"/>
    <dgm:cxn modelId="{0D0F0A96-2A79-4FA3-B25F-C9F58BDABA09}" type="presParOf" srcId="{80C8BBD6-DB03-4FA5-9F98-7D210CB483B4}" destId="{1A83A8B0-649B-4A54-B5FD-CD95EE6C91AD}" srcOrd="2" destOrd="0" presId="urn:microsoft.com/office/officeart/2018/2/layout/IconCircleList"/>
    <dgm:cxn modelId="{D5853030-CCA9-425A-B7C5-75D6C907FCEA}" type="presParOf" srcId="{80C8BBD6-DB03-4FA5-9F98-7D210CB483B4}" destId="{0E4B18B5-0A62-4A4C-8138-507893EF4AB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D8EE55-CBBE-4F4F-996D-0F5208BC6CB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1ED35DC3-EE5B-4A5B-8D33-3A4BB9F5F8B2}">
      <dgm:prSet custT="1"/>
      <dgm:spPr/>
      <dgm:t>
        <a:bodyPr/>
        <a:lstStyle/>
        <a:p>
          <a:r>
            <a:rPr lang="it-IT" sz="1800" dirty="0"/>
            <a:t>È designato dal datore di lavoro</a:t>
          </a:r>
          <a:endParaRPr lang="en-US" sz="1800" dirty="0"/>
        </a:p>
      </dgm:t>
    </dgm:pt>
    <dgm:pt modelId="{DA8AC5DC-5413-4727-A2FA-4E5FC020D7B6}" type="parTrans" cxnId="{3937CF86-8CF9-449C-B0B4-E4ECA26DDDB5}">
      <dgm:prSet/>
      <dgm:spPr/>
      <dgm:t>
        <a:bodyPr/>
        <a:lstStyle/>
        <a:p>
          <a:endParaRPr lang="en-US"/>
        </a:p>
      </dgm:t>
    </dgm:pt>
    <dgm:pt modelId="{2FD0A2B0-A629-4300-8EA5-379A91F6E2EF}" type="sibTrans" cxnId="{3937CF86-8CF9-449C-B0B4-E4ECA26DDDB5}">
      <dgm:prSet/>
      <dgm:spPr/>
      <dgm:t>
        <a:bodyPr/>
        <a:lstStyle/>
        <a:p>
          <a:endParaRPr lang="en-US"/>
        </a:p>
      </dgm:t>
    </dgm:pt>
    <dgm:pt modelId="{F3BD576E-B000-4D32-8261-906B4B83EE73}">
      <dgm:prSet custT="1"/>
      <dgm:spPr/>
      <dgm:t>
        <a:bodyPr/>
        <a:lstStyle/>
        <a:p>
          <a:r>
            <a:rPr lang="it-IT" sz="1800" dirty="0"/>
            <a:t>Coordina il servizio di protezione e prevenzione aziendale</a:t>
          </a:r>
          <a:endParaRPr lang="en-US" sz="1800" dirty="0"/>
        </a:p>
      </dgm:t>
    </dgm:pt>
    <dgm:pt modelId="{87AAC3B2-D951-4AA4-94E3-509299C6BAD7}" type="parTrans" cxnId="{17123B8F-124C-4636-96AD-8AC0F45797D4}">
      <dgm:prSet/>
      <dgm:spPr/>
      <dgm:t>
        <a:bodyPr/>
        <a:lstStyle/>
        <a:p>
          <a:endParaRPr lang="en-US"/>
        </a:p>
      </dgm:t>
    </dgm:pt>
    <dgm:pt modelId="{269405A9-37EC-4A3C-A261-25CAB3A59086}" type="sibTrans" cxnId="{17123B8F-124C-4636-96AD-8AC0F45797D4}">
      <dgm:prSet/>
      <dgm:spPr/>
      <dgm:t>
        <a:bodyPr/>
        <a:lstStyle/>
        <a:p>
          <a:endParaRPr lang="en-US"/>
        </a:p>
      </dgm:t>
    </dgm:pt>
    <dgm:pt modelId="{05210C83-5EDF-43F2-91B9-EAFB83D7FE6C}">
      <dgm:prSet custT="1"/>
      <dgm:spPr/>
      <dgm:t>
        <a:bodyPr/>
        <a:lstStyle/>
        <a:p>
          <a:r>
            <a:rPr lang="it-IT" sz="1800" dirty="0"/>
            <a:t>Deve essere in possesso delle capacità previste dall’art. 32 del D. Lgs. 81/2008</a:t>
          </a:r>
          <a:endParaRPr lang="en-US" sz="1800" dirty="0"/>
        </a:p>
      </dgm:t>
    </dgm:pt>
    <dgm:pt modelId="{80C163F6-3523-46C6-826C-AD3F5C5C701C}" type="parTrans" cxnId="{52D7C76D-AB14-492D-A9B3-90708D580951}">
      <dgm:prSet/>
      <dgm:spPr/>
      <dgm:t>
        <a:bodyPr/>
        <a:lstStyle/>
        <a:p>
          <a:endParaRPr lang="en-US"/>
        </a:p>
      </dgm:t>
    </dgm:pt>
    <dgm:pt modelId="{E2A397EB-C2E9-4625-8CC2-036CBD409AB4}" type="sibTrans" cxnId="{52D7C76D-AB14-492D-A9B3-90708D580951}">
      <dgm:prSet/>
      <dgm:spPr/>
      <dgm:t>
        <a:bodyPr/>
        <a:lstStyle/>
        <a:p>
          <a:endParaRPr lang="en-US"/>
        </a:p>
      </dgm:t>
    </dgm:pt>
    <dgm:pt modelId="{2DC5B75A-D8B4-4A91-BEC1-872C1AD4503C}" type="pres">
      <dgm:prSet presAssocID="{ADD8EE55-CBBE-4F4F-996D-0F5208BC6CB3}" presName="root" presStyleCnt="0">
        <dgm:presLayoutVars>
          <dgm:dir/>
          <dgm:resizeHandles val="exact"/>
        </dgm:presLayoutVars>
      </dgm:prSet>
      <dgm:spPr/>
    </dgm:pt>
    <dgm:pt modelId="{260C18AE-3679-4294-B811-DF2014C929C7}" type="pres">
      <dgm:prSet presAssocID="{ADD8EE55-CBBE-4F4F-996D-0F5208BC6CB3}" presName="container" presStyleCnt="0">
        <dgm:presLayoutVars>
          <dgm:dir/>
          <dgm:resizeHandles val="exact"/>
        </dgm:presLayoutVars>
      </dgm:prSet>
      <dgm:spPr/>
    </dgm:pt>
    <dgm:pt modelId="{8C4E2FBE-CFAA-43DD-B8C6-F181EA34945B}" type="pres">
      <dgm:prSet presAssocID="{1ED35DC3-EE5B-4A5B-8D33-3A4BB9F5F8B2}" presName="compNode" presStyleCnt="0"/>
      <dgm:spPr/>
    </dgm:pt>
    <dgm:pt modelId="{D4F5800A-6BF7-4A8A-9A0A-2BA710DB7D65}" type="pres">
      <dgm:prSet presAssocID="{1ED35DC3-EE5B-4A5B-8D33-3A4BB9F5F8B2}" presName="iconBgRect" presStyleLbl="bgShp" presStyleIdx="0" presStyleCnt="3"/>
      <dgm:spPr>
        <a:solidFill>
          <a:schemeClr val="accent2"/>
        </a:solidFill>
      </dgm:spPr>
    </dgm:pt>
    <dgm:pt modelId="{6E4CF181-B734-4290-9C64-749AC6FB7EBA}" type="pres">
      <dgm:prSet presAssocID="{1ED35DC3-EE5B-4A5B-8D33-3A4BB9F5F8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969B96A-003B-4332-9452-446132BF98CD}" type="pres">
      <dgm:prSet presAssocID="{1ED35DC3-EE5B-4A5B-8D33-3A4BB9F5F8B2}" presName="spaceRect" presStyleCnt="0"/>
      <dgm:spPr/>
    </dgm:pt>
    <dgm:pt modelId="{BA6BF9A2-A776-4BFD-869B-04471732482C}" type="pres">
      <dgm:prSet presAssocID="{1ED35DC3-EE5B-4A5B-8D33-3A4BB9F5F8B2}" presName="textRect" presStyleLbl="revTx" presStyleIdx="0" presStyleCnt="3">
        <dgm:presLayoutVars>
          <dgm:chMax val="1"/>
          <dgm:chPref val="1"/>
        </dgm:presLayoutVars>
      </dgm:prSet>
      <dgm:spPr/>
    </dgm:pt>
    <dgm:pt modelId="{8D772504-F6DA-4704-BA84-1BC0966606A8}" type="pres">
      <dgm:prSet presAssocID="{2FD0A2B0-A629-4300-8EA5-379A91F6E2EF}" presName="sibTrans" presStyleLbl="sibTrans2D1" presStyleIdx="0" presStyleCnt="0"/>
      <dgm:spPr/>
    </dgm:pt>
    <dgm:pt modelId="{34D1B6DC-4E9F-41E8-BB1A-8BBE670DB9AF}" type="pres">
      <dgm:prSet presAssocID="{F3BD576E-B000-4D32-8261-906B4B83EE73}" presName="compNode" presStyleCnt="0"/>
      <dgm:spPr/>
    </dgm:pt>
    <dgm:pt modelId="{A053C0E4-BC1B-4D18-B091-ED7168E63FDD}" type="pres">
      <dgm:prSet presAssocID="{F3BD576E-B000-4D32-8261-906B4B83EE73}" presName="iconBgRect" presStyleLbl="bgShp" presStyleIdx="1" presStyleCnt="3"/>
      <dgm:spPr>
        <a:solidFill>
          <a:schemeClr val="accent3"/>
        </a:solidFill>
      </dgm:spPr>
    </dgm:pt>
    <dgm:pt modelId="{C15B5E78-044E-4C97-91D1-E69BBE674108}" type="pres">
      <dgm:prSet presAssocID="{F3BD576E-B000-4D32-8261-906B4B83EE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ABD9821-271F-419B-8450-EB446EF362EE}" type="pres">
      <dgm:prSet presAssocID="{F3BD576E-B000-4D32-8261-906B4B83EE73}" presName="spaceRect" presStyleCnt="0"/>
      <dgm:spPr/>
    </dgm:pt>
    <dgm:pt modelId="{F1ABD8E4-9020-4454-876C-B5A9D9196991}" type="pres">
      <dgm:prSet presAssocID="{F3BD576E-B000-4D32-8261-906B4B83EE73}" presName="textRect" presStyleLbl="revTx" presStyleIdx="1" presStyleCnt="3" custScaleX="114341">
        <dgm:presLayoutVars>
          <dgm:chMax val="1"/>
          <dgm:chPref val="1"/>
        </dgm:presLayoutVars>
      </dgm:prSet>
      <dgm:spPr/>
    </dgm:pt>
    <dgm:pt modelId="{BB0B87D5-40E0-4857-9CD1-4EC9D1C9D913}" type="pres">
      <dgm:prSet presAssocID="{269405A9-37EC-4A3C-A261-25CAB3A59086}" presName="sibTrans" presStyleLbl="sibTrans2D1" presStyleIdx="0" presStyleCnt="0"/>
      <dgm:spPr/>
    </dgm:pt>
    <dgm:pt modelId="{CED4493B-76A2-410A-B1D2-6478DEFC6914}" type="pres">
      <dgm:prSet presAssocID="{05210C83-5EDF-43F2-91B9-EAFB83D7FE6C}" presName="compNode" presStyleCnt="0"/>
      <dgm:spPr/>
    </dgm:pt>
    <dgm:pt modelId="{B210DBDF-F922-4F2B-82F6-27CF80E45637}" type="pres">
      <dgm:prSet presAssocID="{05210C83-5EDF-43F2-91B9-EAFB83D7FE6C}" presName="iconBgRect" presStyleLbl="bgShp" presStyleIdx="2" presStyleCnt="3"/>
      <dgm:spPr>
        <a:solidFill>
          <a:schemeClr val="accent4"/>
        </a:solidFill>
      </dgm:spPr>
    </dgm:pt>
    <dgm:pt modelId="{F5C10512-6B94-41C4-9EFC-5A4FED1912E5}" type="pres">
      <dgm:prSet presAssocID="{05210C83-5EDF-43F2-91B9-EAFB83D7FE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08E3B0-797B-42D7-B964-823EE462A310}" type="pres">
      <dgm:prSet presAssocID="{05210C83-5EDF-43F2-91B9-EAFB83D7FE6C}" presName="spaceRect" presStyleCnt="0"/>
      <dgm:spPr/>
    </dgm:pt>
    <dgm:pt modelId="{824E3136-CF85-454C-9B9C-9FDDC2147289}" type="pres">
      <dgm:prSet presAssocID="{05210C83-5EDF-43F2-91B9-EAFB83D7FE6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7B8E0F-4ACE-425A-96BC-F8C3FC64EF0E}" type="presOf" srcId="{F3BD576E-B000-4D32-8261-906B4B83EE73}" destId="{F1ABD8E4-9020-4454-876C-B5A9D9196991}" srcOrd="0" destOrd="0" presId="urn:microsoft.com/office/officeart/2018/2/layout/IconCircleList"/>
    <dgm:cxn modelId="{CDE63314-D33D-4DA2-9A46-D5C0BF630DA6}" type="presOf" srcId="{ADD8EE55-CBBE-4F4F-996D-0F5208BC6CB3}" destId="{2DC5B75A-D8B4-4A91-BEC1-872C1AD4503C}" srcOrd="0" destOrd="0" presId="urn:microsoft.com/office/officeart/2018/2/layout/IconCircleList"/>
    <dgm:cxn modelId="{A6936814-D3E5-4599-A0E4-C618B46E99A3}" type="presOf" srcId="{1ED35DC3-EE5B-4A5B-8D33-3A4BB9F5F8B2}" destId="{BA6BF9A2-A776-4BFD-869B-04471732482C}" srcOrd="0" destOrd="0" presId="urn:microsoft.com/office/officeart/2018/2/layout/IconCircleList"/>
    <dgm:cxn modelId="{E4DEDA23-EFB4-42E9-BE15-93B299284103}" type="presOf" srcId="{2FD0A2B0-A629-4300-8EA5-379A91F6E2EF}" destId="{8D772504-F6DA-4704-BA84-1BC0966606A8}" srcOrd="0" destOrd="0" presId="urn:microsoft.com/office/officeart/2018/2/layout/IconCircleList"/>
    <dgm:cxn modelId="{08F7CD30-C82C-4E51-A591-E835A531D014}" type="presOf" srcId="{05210C83-5EDF-43F2-91B9-EAFB83D7FE6C}" destId="{824E3136-CF85-454C-9B9C-9FDDC2147289}" srcOrd="0" destOrd="0" presId="urn:microsoft.com/office/officeart/2018/2/layout/IconCircleList"/>
    <dgm:cxn modelId="{52D7C76D-AB14-492D-A9B3-90708D580951}" srcId="{ADD8EE55-CBBE-4F4F-996D-0F5208BC6CB3}" destId="{05210C83-5EDF-43F2-91B9-EAFB83D7FE6C}" srcOrd="2" destOrd="0" parTransId="{80C163F6-3523-46C6-826C-AD3F5C5C701C}" sibTransId="{E2A397EB-C2E9-4625-8CC2-036CBD409AB4}"/>
    <dgm:cxn modelId="{3937CF86-8CF9-449C-B0B4-E4ECA26DDDB5}" srcId="{ADD8EE55-CBBE-4F4F-996D-0F5208BC6CB3}" destId="{1ED35DC3-EE5B-4A5B-8D33-3A4BB9F5F8B2}" srcOrd="0" destOrd="0" parTransId="{DA8AC5DC-5413-4727-A2FA-4E5FC020D7B6}" sibTransId="{2FD0A2B0-A629-4300-8EA5-379A91F6E2EF}"/>
    <dgm:cxn modelId="{17123B8F-124C-4636-96AD-8AC0F45797D4}" srcId="{ADD8EE55-CBBE-4F4F-996D-0F5208BC6CB3}" destId="{F3BD576E-B000-4D32-8261-906B4B83EE73}" srcOrd="1" destOrd="0" parTransId="{87AAC3B2-D951-4AA4-94E3-509299C6BAD7}" sibTransId="{269405A9-37EC-4A3C-A261-25CAB3A59086}"/>
    <dgm:cxn modelId="{DF1ED7AC-E46F-445C-B73A-70DD40D8DEFE}" type="presOf" srcId="{269405A9-37EC-4A3C-A261-25CAB3A59086}" destId="{BB0B87D5-40E0-4857-9CD1-4EC9D1C9D913}" srcOrd="0" destOrd="0" presId="urn:microsoft.com/office/officeart/2018/2/layout/IconCircleList"/>
    <dgm:cxn modelId="{DF7ED5DF-25DC-4734-9076-7E5BF41B5FFB}" type="presParOf" srcId="{2DC5B75A-D8B4-4A91-BEC1-872C1AD4503C}" destId="{260C18AE-3679-4294-B811-DF2014C929C7}" srcOrd="0" destOrd="0" presId="urn:microsoft.com/office/officeart/2018/2/layout/IconCircleList"/>
    <dgm:cxn modelId="{32C1ED67-71A6-458F-90F7-70EC07F1E6C0}" type="presParOf" srcId="{260C18AE-3679-4294-B811-DF2014C929C7}" destId="{8C4E2FBE-CFAA-43DD-B8C6-F181EA34945B}" srcOrd="0" destOrd="0" presId="urn:microsoft.com/office/officeart/2018/2/layout/IconCircleList"/>
    <dgm:cxn modelId="{09992720-90A6-4426-BA9A-1BC1D3AE9F5A}" type="presParOf" srcId="{8C4E2FBE-CFAA-43DD-B8C6-F181EA34945B}" destId="{D4F5800A-6BF7-4A8A-9A0A-2BA710DB7D65}" srcOrd="0" destOrd="0" presId="urn:microsoft.com/office/officeart/2018/2/layout/IconCircleList"/>
    <dgm:cxn modelId="{3BA5A6DE-82E3-4CB0-BE11-D3068D4CE420}" type="presParOf" srcId="{8C4E2FBE-CFAA-43DD-B8C6-F181EA34945B}" destId="{6E4CF181-B734-4290-9C64-749AC6FB7EBA}" srcOrd="1" destOrd="0" presId="urn:microsoft.com/office/officeart/2018/2/layout/IconCircleList"/>
    <dgm:cxn modelId="{BC13667F-6019-4EB1-A144-02990927F0B2}" type="presParOf" srcId="{8C4E2FBE-CFAA-43DD-B8C6-F181EA34945B}" destId="{1969B96A-003B-4332-9452-446132BF98CD}" srcOrd="2" destOrd="0" presId="urn:microsoft.com/office/officeart/2018/2/layout/IconCircleList"/>
    <dgm:cxn modelId="{08A7BA5D-06D1-4609-935E-1E89FFFB5EAD}" type="presParOf" srcId="{8C4E2FBE-CFAA-43DD-B8C6-F181EA34945B}" destId="{BA6BF9A2-A776-4BFD-869B-04471732482C}" srcOrd="3" destOrd="0" presId="urn:microsoft.com/office/officeart/2018/2/layout/IconCircleList"/>
    <dgm:cxn modelId="{85D2CB29-A643-4BBA-8A55-2069B449C32E}" type="presParOf" srcId="{260C18AE-3679-4294-B811-DF2014C929C7}" destId="{8D772504-F6DA-4704-BA84-1BC0966606A8}" srcOrd="1" destOrd="0" presId="urn:microsoft.com/office/officeart/2018/2/layout/IconCircleList"/>
    <dgm:cxn modelId="{2812087B-81E0-48C9-BFEA-F5793AB34419}" type="presParOf" srcId="{260C18AE-3679-4294-B811-DF2014C929C7}" destId="{34D1B6DC-4E9F-41E8-BB1A-8BBE670DB9AF}" srcOrd="2" destOrd="0" presId="urn:microsoft.com/office/officeart/2018/2/layout/IconCircleList"/>
    <dgm:cxn modelId="{16A8F06B-9F60-4AA4-804B-1E8EAC0DCF04}" type="presParOf" srcId="{34D1B6DC-4E9F-41E8-BB1A-8BBE670DB9AF}" destId="{A053C0E4-BC1B-4D18-B091-ED7168E63FDD}" srcOrd="0" destOrd="0" presId="urn:microsoft.com/office/officeart/2018/2/layout/IconCircleList"/>
    <dgm:cxn modelId="{6FA6A3BA-311C-487E-8666-90B2978DADEC}" type="presParOf" srcId="{34D1B6DC-4E9F-41E8-BB1A-8BBE670DB9AF}" destId="{C15B5E78-044E-4C97-91D1-E69BBE674108}" srcOrd="1" destOrd="0" presId="urn:microsoft.com/office/officeart/2018/2/layout/IconCircleList"/>
    <dgm:cxn modelId="{E773E383-FDE0-46DE-9AF1-0B6A363F7A30}" type="presParOf" srcId="{34D1B6DC-4E9F-41E8-BB1A-8BBE670DB9AF}" destId="{6ABD9821-271F-419B-8450-EB446EF362EE}" srcOrd="2" destOrd="0" presId="urn:microsoft.com/office/officeart/2018/2/layout/IconCircleList"/>
    <dgm:cxn modelId="{4D2103CF-4E8E-4845-8641-71B7118B9D11}" type="presParOf" srcId="{34D1B6DC-4E9F-41E8-BB1A-8BBE670DB9AF}" destId="{F1ABD8E4-9020-4454-876C-B5A9D9196991}" srcOrd="3" destOrd="0" presId="urn:microsoft.com/office/officeart/2018/2/layout/IconCircleList"/>
    <dgm:cxn modelId="{75F45F15-4B57-46B5-9EA2-D17D96050DAA}" type="presParOf" srcId="{260C18AE-3679-4294-B811-DF2014C929C7}" destId="{BB0B87D5-40E0-4857-9CD1-4EC9D1C9D913}" srcOrd="3" destOrd="0" presId="urn:microsoft.com/office/officeart/2018/2/layout/IconCircleList"/>
    <dgm:cxn modelId="{32B60E5F-782A-4E87-9F64-0909369078A9}" type="presParOf" srcId="{260C18AE-3679-4294-B811-DF2014C929C7}" destId="{CED4493B-76A2-410A-B1D2-6478DEFC6914}" srcOrd="4" destOrd="0" presId="urn:microsoft.com/office/officeart/2018/2/layout/IconCircleList"/>
    <dgm:cxn modelId="{93D70345-6F87-4012-9886-D5A8B6DB84EA}" type="presParOf" srcId="{CED4493B-76A2-410A-B1D2-6478DEFC6914}" destId="{B210DBDF-F922-4F2B-82F6-27CF80E45637}" srcOrd="0" destOrd="0" presId="urn:microsoft.com/office/officeart/2018/2/layout/IconCircleList"/>
    <dgm:cxn modelId="{68C2AC69-4330-4CCC-900D-C9D810298AAC}" type="presParOf" srcId="{CED4493B-76A2-410A-B1D2-6478DEFC6914}" destId="{F5C10512-6B94-41C4-9EFC-5A4FED1912E5}" srcOrd="1" destOrd="0" presId="urn:microsoft.com/office/officeart/2018/2/layout/IconCircleList"/>
    <dgm:cxn modelId="{2CF88140-16D0-43F4-A612-A113D417A4C8}" type="presParOf" srcId="{CED4493B-76A2-410A-B1D2-6478DEFC6914}" destId="{9408E3B0-797B-42D7-B964-823EE462A310}" srcOrd="2" destOrd="0" presId="urn:microsoft.com/office/officeart/2018/2/layout/IconCircleList"/>
    <dgm:cxn modelId="{3B5907F7-F8B7-4187-AC01-BAAC0B3F6FE2}" type="presParOf" srcId="{CED4493B-76A2-410A-B1D2-6478DEFC6914}" destId="{824E3136-CF85-454C-9B9C-9FDDC214728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ADD30D-9F83-4C9F-82AC-9BCAC82683A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74F774-C4B5-45A1-8BCD-404631D25D1F}">
      <dgm:prSet/>
      <dgm:spPr/>
      <dgm:t>
        <a:bodyPr/>
        <a:lstStyle/>
        <a:p>
          <a:r>
            <a:rPr lang="it-IT" dirty="0"/>
            <a:t>Il datore di lavoro deve valutare tutti i rischi per la sicurezza e la salute dei lavoratori, compresi:</a:t>
          </a:r>
          <a:endParaRPr lang="en-US" dirty="0"/>
        </a:p>
      </dgm:t>
    </dgm:pt>
    <dgm:pt modelId="{593DD818-9F8B-4AB2-A7EE-B82A665FF66D}" type="parTrans" cxnId="{CC06D7EB-9F26-4AF5-B31A-5A2BEE51C12C}">
      <dgm:prSet/>
      <dgm:spPr/>
      <dgm:t>
        <a:bodyPr/>
        <a:lstStyle/>
        <a:p>
          <a:endParaRPr lang="en-US"/>
        </a:p>
      </dgm:t>
    </dgm:pt>
    <dgm:pt modelId="{771F8A73-AC8A-4839-A893-2CE3C5FA8109}" type="sibTrans" cxnId="{CC06D7EB-9F26-4AF5-B31A-5A2BEE51C12C}">
      <dgm:prSet/>
      <dgm:spPr/>
      <dgm:t>
        <a:bodyPr/>
        <a:lstStyle/>
        <a:p>
          <a:endParaRPr lang="en-US"/>
        </a:p>
      </dgm:t>
    </dgm:pt>
    <dgm:pt modelId="{3D7A5084-EA16-4CBD-82EF-7D6F108A061B}">
      <dgm:prSet/>
      <dgm:spPr/>
      <dgm:t>
        <a:bodyPr/>
        <a:lstStyle/>
        <a:p>
          <a:r>
            <a:rPr lang="it-IT" dirty="0"/>
            <a:t>Per le lavoratrici in stato di gravidanza</a:t>
          </a:r>
          <a:endParaRPr lang="en-US" dirty="0"/>
        </a:p>
      </dgm:t>
    </dgm:pt>
    <dgm:pt modelId="{96DE2C19-7F6E-48E2-83D6-FEDBF85C98CD}" type="parTrans" cxnId="{070B0B5E-D2BA-41AE-BC65-9968A02B74B1}">
      <dgm:prSet/>
      <dgm:spPr/>
      <dgm:t>
        <a:bodyPr/>
        <a:lstStyle/>
        <a:p>
          <a:endParaRPr lang="en-US"/>
        </a:p>
      </dgm:t>
    </dgm:pt>
    <dgm:pt modelId="{E25C1657-4D8D-4CDA-A9A6-AC3DBB6645B4}" type="sibTrans" cxnId="{070B0B5E-D2BA-41AE-BC65-9968A02B74B1}">
      <dgm:prSet/>
      <dgm:spPr/>
      <dgm:t>
        <a:bodyPr/>
        <a:lstStyle/>
        <a:p>
          <a:endParaRPr lang="en-US"/>
        </a:p>
      </dgm:t>
    </dgm:pt>
    <dgm:pt modelId="{5B3AABBA-9D49-4CA2-B97F-0D4BE9D8DADB}">
      <dgm:prSet/>
      <dgm:spPr/>
      <dgm:t>
        <a:bodyPr/>
        <a:lstStyle/>
        <a:p>
          <a:r>
            <a:rPr lang="it-IT" dirty="0"/>
            <a:t>Legati allo stress lavoro-correlato</a:t>
          </a:r>
          <a:endParaRPr lang="en-US" dirty="0"/>
        </a:p>
      </dgm:t>
    </dgm:pt>
    <dgm:pt modelId="{8A6FA858-2272-4301-B406-9358B38BB1C8}" type="parTrans" cxnId="{8490CAFF-17D4-4C7E-B94E-8F09CC5C99B2}">
      <dgm:prSet/>
      <dgm:spPr/>
      <dgm:t>
        <a:bodyPr/>
        <a:lstStyle/>
        <a:p>
          <a:endParaRPr lang="en-US"/>
        </a:p>
      </dgm:t>
    </dgm:pt>
    <dgm:pt modelId="{8F301EE8-D989-4A97-94C3-379E61DA19E6}" type="sibTrans" cxnId="{8490CAFF-17D4-4C7E-B94E-8F09CC5C99B2}">
      <dgm:prSet/>
      <dgm:spPr/>
      <dgm:t>
        <a:bodyPr/>
        <a:lstStyle/>
        <a:p>
          <a:endParaRPr lang="en-US"/>
        </a:p>
      </dgm:t>
    </dgm:pt>
    <dgm:pt modelId="{71BCBB3B-3A45-4039-9646-2AB2AC380E7B}" type="pres">
      <dgm:prSet presAssocID="{01ADD30D-9F83-4C9F-82AC-9BCAC82683A4}" presName="root" presStyleCnt="0">
        <dgm:presLayoutVars>
          <dgm:dir/>
          <dgm:resizeHandles val="exact"/>
        </dgm:presLayoutVars>
      </dgm:prSet>
      <dgm:spPr/>
    </dgm:pt>
    <dgm:pt modelId="{5AE264DF-5C01-41EB-BA5E-6F7B71CCC8D1}" type="pres">
      <dgm:prSet presAssocID="{6B74F774-C4B5-45A1-8BCD-404631D25D1F}" presName="compNode" presStyleCnt="0"/>
      <dgm:spPr/>
    </dgm:pt>
    <dgm:pt modelId="{E9FE6B41-22C0-4C23-AC89-7F3E8A633A2B}" type="pres">
      <dgm:prSet presAssocID="{6B74F774-C4B5-45A1-8BCD-404631D25D1F}" presName="bgRect" presStyleLbl="bgShp" presStyleIdx="0" presStyleCnt="3"/>
      <dgm:spPr/>
    </dgm:pt>
    <dgm:pt modelId="{E616E618-3A2F-4954-B117-C3A5FF086573}" type="pres">
      <dgm:prSet presAssocID="{6B74F774-C4B5-45A1-8BCD-404631D25D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5AFCE3-B40E-4861-B2F5-DE778114EF9F}" type="pres">
      <dgm:prSet presAssocID="{6B74F774-C4B5-45A1-8BCD-404631D25D1F}" presName="spaceRect" presStyleCnt="0"/>
      <dgm:spPr/>
    </dgm:pt>
    <dgm:pt modelId="{1BAE3786-031D-4B82-81C2-A326D590F561}" type="pres">
      <dgm:prSet presAssocID="{6B74F774-C4B5-45A1-8BCD-404631D25D1F}" presName="parTx" presStyleLbl="revTx" presStyleIdx="0" presStyleCnt="3">
        <dgm:presLayoutVars>
          <dgm:chMax val="0"/>
          <dgm:chPref val="0"/>
        </dgm:presLayoutVars>
      </dgm:prSet>
      <dgm:spPr/>
    </dgm:pt>
    <dgm:pt modelId="{A3148825-500C-4240-8D18-E15A500F37B1}" type="pres">
      <dgm:prSet presAssocID="{771F8A73-AC8A-4839-A893-2CE3C5FA8109}" presName="sibTrans" presStyleCnt="0"/>
      <dgm:spPr/>
    </dgm:pt>
    <dgm:pt modelId="{93A3D212-B4A3-44CA-9D08-EA405A2D951F}" type="pres">
      <dgm:prSet presAssocID="{3D7A5084-EA16-4CBD-82EF-7D6F108A061B}" presName="compNode" presStyleCnt="0"/>
      <dgm:spPr/>
    </dgm:pt>
    <dgm:pt modelId="{A147EB80-A813-4C50-BDB5-28E175925D27}" type="pres">
      <dgm:prSet presAssocID="{3D7A5084-EA16-4CBD-82EF-7D6F108A061B}" presName="bgRect" presStyleLbl="bgShp" presStyleIdx="1" presStyleCnt="3"/>
      <dgm:spPr/>
    </dgm:pt>
    <dgm:pt modelId="{EEEB97DB-C5C8-4F87-8745-3062AF32AF67}" type="pres">
      <dgm:prSet presAssocID="{3D7A5084-EA16-4CBD-82EF-7D6F108A061B}" presName="iconRect" presStyleLbl="node1" presStyleIdx="1" presStyleCnt="3" custLinFactNeighborX="-12620" custLinFactNeighborY="-401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onato"/>
        </a:ext>
      </dgm:extLst>
    </dgm:pt>
    <dgm:pt modelId="{903A7927-8137-431C-A4E4-D092C0BE869C}" type="pres">
      <dgm:prSet presAssocID="{3D7A5084-EA16-4CBD-82EF-7D6F108A061B}" presName="spaceRect" presStyleCnt="0"/>
      <dgm:spPr/>
    </dgm:pt>
    <dgm:pt modelId="{D56F6848-256A-4C93-AD21-B4B4CDFED824}" type="pres">
      <dgm:prSet presAssocID="{3D7A5084-EA16-4CBD-82EF-7D6F108A061B}" presName="parTx" presStyleLbl="revTx" presStyleIdx="1" presStyleCnt="3">
        <dgm:presLayoutVars>
          <dgm:chMax val="0"/>
          <dgm:chPref val="0"/>
        </dgm:presLayoutVars>
      </dgm:prSet>
      <dgm:spPr/>
    </dgm:pt>
    <dgm:pt modelId="{D66014E8-190C-410D-AD0F-56FB92B7EF75}" type="pres">
      <dgm:prSet presAssocID="{E25C1657-4D8D-4CDA-A9A6-AC3DBB6645B4}" presName="sibTrans" presStyleCnt="0"/>
      <dgm:spPr/>
    </dgm:pt>
    <dgm:pt modelId="{7CFBB054-976D-4FD9-B44A-D66839DE7E98}" type="pres">
      <dgm:prSet presAssocID="{5B3AABBA-9D49-4CA2-B97F-0D4BE9D8DADB}" presName="compNode" presStyleCnt="0"/>
      <dgm:spPr/>
    </dgm:pt>
    <dgm:pt modelId="{568A97C4-6447-4325-B812-DBA69CEA59F0}" type="pres">
      <dgm:prSet presAssocID="{5B3AABBA-9D49-4CA2-B97F-0D4BE9D8DADB}" presName="bgRect" presStyleLbl="bgShp" presStyleIdx="2" presStyleCnt="3"/>
      <dgm:spPr/>
    </dgm:pt>
    <dgm:pt modelId="{638DCE8D-9C71-4195-AF0D-46BC7967C71F}" type="pres">
      <dgm:prSet presAssocID="{5B3AABBA-9D49-4CA2-B97F-0D4BE9D8DA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A8B3921-5B89-4758-A630-2E50BBA64DA8}" type="pres">
      <dgm:prSet presAssocID="{5B3AABBA-9D49-4CA2-B97F-0D4BE9D8DADB}" presName="spaceRect" presStyleCnt="0"/>
      <dgm:spPr/>
    </dgm:pt>
    <dgm:pt modelId="{6F62CC41-8BB2-4213-BB39-A31B62A9F316}" type="pres">
      <dgm:prSet presAssocID="{5B3AABBA-9D49-4CA2-B97F-0D4BE9D8DA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8A7E00C-3F05-49FA-9FAC-636553422138}" type="presOf" srcId="{3D7A5084-EA16-4CBD-82EF-7D6F108A061B}" destId="{D56F6848-256A-4C93-AD21-B4B4CDFED824}" srcOrd="0" destOrd="0" presId="urn:microsoft.com/office/officeart/2018/2/layout/IconVerticalSolidList"/>
    <dgm:cxn modelId="{070B0B5E-D2BA-41AE-BC65-9968A02B74B1}" srcId="{01ADD30D-9F83-4C9F-82AC-9BCAC82683A4}" destId="{3D7A5084-EA16-4CBD-82EF-7D6F108A061B}" srcOrd="1" destOrd="0" parTransId="{96DE2C19-7F6E-48E2-83D6-FEDBF85C98CD}" sibTransId="{E25C1657-4D8D-4CDA-A9A6-AC3DBB6645B4}"/>
    <dgm:cxn modelId="{7B93505E-2FA9-43A4-8B5F-9FE8262875E9}" type="presOf" srcId="{5B3AABBA-9D49-4CA2-B97F-0D4BE9D8DADB}" destId="{6F62CC41-8BB2-4213-BB39-A31B62A9F316}" srcOrd="0" destOrd="0" presId="urn:microsoft.com/office/officeart/2018/2/layout/IconVerticalSolidList"/>
    <dgm:cxn modelId="{9803ED8F-0017-4A80-ADE0-F10CEE02106A}" type="presOf" srcId="{01ADD30D-9F83-4C9F-82AC-9BCAC82683A4}" destId="{71BCBB3B-3A45-4039-9646-2AB2AC380E7B}" srcOrd="0" destOrd="0" presId="urn:microsoft.com/office/officeart/2018/2/layout/IconVerticalSolidList"/>
    <dgm:cxn modelId="{40B267E2-8706-4DA9-83D8-90351BC7C605}" type="presOf" srcId="{6B74F774-C4B5-45A1-8BCD-404631D25D1F}" destId="{1BAE3786-031D-4B82-81C2-A326D590F561}" srcOrd="0" destOrd="0" presId="urn:microsoft.com/office/officeart/2018/2/layout/IconVerticalSolidList"/>
    <dgm:cxn modelId="{CC06D7EB-9F26-4AF5-B31A-5A2BEE51C12C}" srcId="{01ADD30D-9F83-4C9F-82AC-9BCAC82683A4}" destId="{6B74F774-C4B5-45A1-8BCD-404631D25D1F}" srcOrd="0" destOrd="0" parTransId="{593DD818-9F8B-4AB2-A7EE-B82A665FF66D}" sibTransId="{771F8A73-AC8A-4839-A893-2CE3C5FA8109}"/>
    <dgm:cxn modelId="{8490CAFF-17D4-4C7E-B94E-8F09CC5C99B2}" srcId="{01ADD30D-9F83-4C9F-82AC-9BCAC82683A4}" destId="{5B3AABBA-9D49-4CA2-B97F-0D4BE9D8DADB}" srcOrd="2" destOrd="0" parTransId="{8A6FA858-2272-4301-B406-9358B38BB1C8}" sibTransId="{8F301EE8-D989-4A97-94C3-379E61DA19E6}"/>
    <dgm:cxn modelId="{1733332F-AD73-4235-92A4-FECF884B0A13}" type="presParOf" srcId="{71BCBB3B-3A45-4039-9646-2AB2AC380E7B}" destId="{5AE264DF-5C01-41EB-BA5E-6F7B71CCC8D1}" srcOrd="0" destOrd="0" presId="urn:microsoft.com/office/officeart/2018/2/layout/IconVerticalSolidList"/>
    <dgm:cxn modelId="{C579A541-F1C3-4A27-BAFB-2D919615B68B}" type="presParOf" srcId="{5AE264DF-5C01-41EB-BA5E-6F7B71CCC8D1}" destId="{E9FE6B41-22C0-4C23-AC89-7F3E8A633A2B}" srcOrd="0" destOrd="0" presId="urn:microsoft.com/office/officeart/2018/2/layout/IconVerticalSolidList"/>
    <dgm:cxn modelId="{2BB1D628-6CFC-4917-9C13-815D3A84D594}" type="presParOf" srcId="{5AE264DF-5C01-41EB-BA5E-6F7B71CCC8D1}" destId="{E616E618-3A2F-4954-B117-C3A5FF086573}" srcOrd="1" destOrd="0" presId="urn:microsoft.com/office/officeart/2018/2/layout/IconVerticalSolidList"/>
    <dgm:cxn modelId="{AB26A81E-712A-4991-8FF0-175C78B0B471}" type="presParOf" srcId="{5AE264DF-5C01-41EB-BA5E-6F7B71CCC8D1}" destId="{945AFCE3-B40E-4861-B2F5-DE778114EF9F}" srcOrd="2" destOrd="0" presId="urn:microsoft.com/office/officeart/2018/2/layout/IconVerticalSolidList"/>
    <dgm:cxn modelId="{6801AA5B-4BDB-4968-81BC-D2C9E379DBD3}" type="presParOf" srcId="{5AE264DF-5C01-41EB-BA5E-6F7B71CCC8D1}" destId="{1BAE3786-031D-4B82-81C2-A326D590F561}" srcOrd="3" destOrd="0" presId="urn:microsoft.com/office/officeart/2018/2/layout/IconVerticalSolidList"/>
    <dgm:cxn modelId="{CB4070A5-26BD-4C58-B689-15C1EEFF0785}" type="presParOf" srcId="{71BCBB3B-3A45-4039-9646-2AB2AC380E7B}" destId="{A3148825-500C-4240-8D18-E15A500F37B1}" srcOrd="1" destOrd="0" presId="urn:microsoft.com/office/officeart/2018/2/layout/IconVerticalSolidList"/>
    <dgm:cxn modelId="{6B8498F1-3436-43D3-889E-D1070D2A0BCC}" type="presParOf" srcId="{71BCBB3B-3A45-4039-9646-2AB2AC380E7B}" destId="{93A3D212-B4A3-44CA-9D08-EA405A2D951F}" srcOrd="2" destOrd="0" presId="urn:microsoft.com/office/officeart/2018/2/layout/IconVerticalSolidList"/>
    <dgm:cxn modelId="{4C215619-04C2-44D9-90E3-119980F72AC2}" type="presParOf" srcId="{93A3D212-B4A3-44CA-9D08-EA405A2D951F}" destId="{A147EB80-A813-4C50-BDB5-28E175925D27}" srcOrd="0" destOrd="0" presId="urn:microsoft.com/office/officeart/2018/2/layout/IconVerticalSolidList"/>
    <dgm:cxn modelId="{F010269C-F873-454B-B9FC-600C64D90F5B}" type="presParOf" srcId="{93A3D212-B4A3-44CA-9D08-EA405A2D951F}" destId="{EEEB97DB-C5C8-4F87-8745-3062AF32AF67}" srcOrd="1" destOrd="0" presId="urn:microsoft.com/office/officeart/2018/2/layout/IconVerticalSolidList"/>
    <dgm:cxn modelId="{587A72C2-2E05-4AFE-A219-F6871DA0EBC8}" type="presParOf" srcId="{93A3D212-B4A3-44CA-9D08-EA405A2D951F}" destId="{903A7927-8137-431C-A4E4-D092C0BE869C}" srcOrd="2" destOrd="0" presId="urn:microsoft.com/office/officeart/2018/2/layout/IconVerticalSolidList"/>
    <dgm:cxn modelId="{C2DB65C6-3C86-481C-8B26-C9668E670C14}" type="presParOf" srcId="{93A3D212-B4A3-44CA-9D08-EA405A2D951F}" destId="{D56F6848-256A-4C93-AD21-B4B4CDFED824}" srcOrd="3" destOrd="0" presId="urn:microsoft.com/office/officeart/2018/2/layout/IconVerticalSolidList"/>
    <dgm:cxn modelId="{AFD9AE78-E3FE-40BE-8645-1E5A9D4FD112}" type="presParOf" srcId="{71BCBB3B-3A45-4039-9646-2AB2AC380E7B}" destId="{D66014E8-190C-410D-AD0F-56FB92B7EF75}" srcOrd="3" destOrd="0" presId="urn:microsoft.com/office/officeart/2018/2/layout/IconVerticalSolidList"/>
    <dgm:cxn modelId="{2A3124C9-C4D5-4E6F-8C0E-FEFEB6D09283}" type="presParOf" srcId="{71BCBB3B-3A45-4039-9646-2AB2AC380E7B}" destId="{7CFBB054-976D-4FD9-B44A-D66839DE7E98}" srcOrd="4" destOrd="0" presId="urn:microsoft.com/office/officeart/2018/2/layout/IconVerticalSolidList"/>
    <dgm:cxn modelId="{3D896BAF-B2A4-4DA4-9347-21606C5F4993}" type="presParOf" srcId="{7CFBB054-976D-4FD9-B44A-D66839DE7E98}" destId="{568A97C4-6447-4325-B812-DBA69CEA59F0}" srcOrd="0" destOrd="0" presId="urn:microsoft.com/office/officeart/2018/2/layout/IconVerticalSolidList"/>
    <dgm:cxn modelId="{370AC502-57BF-4666-9F33-292B6AFE52F0}" type="presParOf" srcId="{7CFBB054-976D-4FD9-B44A-D66839DE7E98}" destId="{638DCE8D-9C71-4195-AF0D-46BC7967C71F}" srcOrd="1" destOrd="0" presId="urn:microsoft.com/office/officeart/2018/2/layout/IconVerticalSolidList"/>
    <dgm:cxn modelId="{2A686D83-78DF-4F4C-A66F-1225BB83864B}" type="presParOf" srcId="{7CFBB054-976D-4FD9-B44A-D66839DE7E98}" destId="{9A8B3921-5B89-4758-A630-2E50BBA64DA8}" srcOrd="2" destOrd="0" presId="urn:microsoft.com/office/officeart/2018/2/layout/IconVerticalSolidList"/>
    <dgm:cxn modelId="{2CAEE5C5-A1F2-42B3-9562-67ECB46966B9}" type="presParOf" srcId="{7CFBB054-976D-4FD9-B44A-D66839DE7E98}" destId="{6F62CC41-8BB2-4213-BB39-A31B62A9F3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BEE8E5-0402-4E7C-ABE3-60E644B2E30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18953D4C-C2A5-4294-A9B7-2943ACCE1B6E}">
      <dgm:prSet custT="1"/>
      <dgm:spPr/>
      <dgm:t>
        <a:bodyPr/>
        <a:lstStyle/>
        <a:p>
          <a:r>
            <a:rPr lang="it-IT" sz="1800" dirty="0"/>
            <a:t>Dopo tali valutazioni deve essere redatto il Documento di Valutazione dei Rischi dal datore di lavoro in collaborazione con il medico competente</a:t>
          </a:r>
          <a:endParaRPr lang="en-US" sz="1800" dirty="0"/>
        </a:p>
      </dgm:t>
    </dgm:pt>
    <dgm:pt modelId="{4960C3E9-ADB5-4CCB-A290-FF63BA3223A7}" type="parTrans" cxnId="{42C4522B-4A29-4D39-AB39-6E39EE3F92B8}">
      <dgm:prSet/>
      <dgm:spPr/>
      <dgm:t>
        <a:bodyPr/>
        <a:lstStyle/>
        <a:p>
          <a:endParaRPr lang="en-US"/>
        </a:p>
      </dgm:t>
    </dgm:pt>
    <dgm:pt modelId="{9FB1A624-ACFB-462F-A65B-57C01ED2C674}" type="sibTrans" cxnId="{42C4522B-4A29-4D39-AB39-6E39EE3F92B8}">
      <dgm:prSet/>
      <dgm:spPr/>
      <dgm:t>
        <a:bodyPr/>
        <a:lstStyle/>
        <a:p>
          <a:endParaRPr lang="en-US"/>
        </a:p>
      </dgm:t>
    </dgm:pt>
    <dgm:pt modelId="{35B0DA0A-7FCF-4989-ABC7-710232A4ECBE}">
      <dgm:prSet custT="1"/>
      <dgm:spPr/>
      <dgm:t>
        <a:bodyPr/>
        <a:lstStyle/>
        <a:p>
          <a:r>
            <a:rPr lang="it-IT" sz="1800" dirty="0"/>
            <a:t>È opportuno aggiornare il documento in seguito a modifiche dell’organizzazione del lavoro, in seguito a infortuni significativi, quando la sorveglianza sanitaria lo ritiene necessario</a:t>
          </a:r>
          <a:endParaRPr lang="en-US" sz="1800" dirty="0"/>
        </a:p>
      </dgm:t>
    </dgm:pt>
    <dgm:pt modelId="{452C0526-B700-41B4-86F2-487602A65C3F}" type="parTrans" cxnId="{26421321-8A6A-4BFC-BAE0-CDD5798B8B86}">
      <dgm:prSet/>
      <dgm:spPr/>
      <dgm:t>
        <a:bodyPr/>
        <a:lstStyle/>
        <a:p>
          <a:endParaRPr lang="en-US"/>
        </a:p>
      </dgm:t>
    </dgm:pt>
    <dgm:pt modelId="{E866F4DD-1235-4725-B23F-2E8AF90F352B}" type="sibTrans" cxnId="{26421321-8A6A-4BFC-BAE0-CDD5798B8B86}">
      <dgm:prSet/>
      <dgm:spPr/>
      <dgm:t>
        <a:bodyPr/>
        <a:lstStyle/>
        <a:p>
          <a:endParaRPr lang="en-US"/>
        </a:p>
      </dgm:t>
    </dgm:pt>
    <dgm:pt modelId="{25A33C6B-A4C5-4A62-A0E7-3C59C215F1D6}" type="pres">
      <dgm:prSet presAssocID="{BEBEE8E5-0402-4E7C-ABE3-60E644B2E30C}" presName="root" presStyleCnt="0">
        <dgm:presLayoutVars>
          <dgm:dir/>
          <dgm:resizeHandles val="exact"/>
        </dgm:presLayoutVars>
      </dgm:prSet>
      <dgm:spPr/>
    </dgm:pt>
    <dgm:pt modelId="{2AF06E24-7E41-4666-8B65-EE60B20ECF86}" type="pres">
      <dgm:prSet presAssocID="{BEBEE8E5-0402-4E7C-ABE3-60E644B2E30C}" presName="container" presStyleCnt="0">
        <dgm:presLayoutVars>
          <dgm:dir/>
          <dgm:resizeHandles val="exact"/>
        </dgm:presLayoutVars>
      </dgm:prSet>
      <dgm:spPr/>
    </dgm:pt>
    <dgm:pt modelId="{93A4D193-40B7-4CEF-A401-B108B6D2E6F5}" type="pres">
      <dgm:prSet presAssocID="{18953D4C-C2A5-4294-A9B7-2943ACCE1B6E}" presName="compNode" presStyleCnt="0"/>
      <dgm:spPr/>
    </dgm:pt>
    <dgm:pt modelId="{0E0D0822-5BED-47ED-918E-A7BECB1014F7}" type="pres">
      <dgm:prSet presAssocID="{18953D4C-C2A5-4294-A9B7-2943ACCE1B6E}" presName="iconBgRect" presStyleLbl="bgShp" presStyleIdx="0" presStyleCnt="2"/>
      <dgm:spPr/>
    </dgm:pt>
    <dgm:pt modelId="{CF67E273-87A1-4FF8-B966-CBF9F3CE1D0E}" type="pres">
      <dgm:prSet presAssocID="{18953D4C-C2A5-4294-A9B7-2943ACCE1B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8D93A87-8421-4A99-9EE0-8EB643EEAD2A}" type="pres">
      <dgm:prSet presAssocID="{18953D4C-C2A5-4294-A9B7-2943ACCE1B6E}" presName="spaceRect" presStyleCnt="0"/>
      <dgm:spPr/>
    </dgm:pt>
    <dgm:pt modelId="{99B95DFD-BC3E-4ED9-AFEB-B8188F48A3F8}" type="pres">
      <dgm:prSet presAssocID="{18953D4C-C2A5-4294-A9B7-2943ACCE1B6E}" presName="textRect" presStyleLbl="revTx" presStyleIdx="0" presStyleCnt="2">
        <dgm:presLayoutVars>
          <dgm:chMax val="1"/>
          <dgm:chPref val="1"/>
        </dgm:presLayoutVars>
      </dgm:prSet>
      <dgm:spPr/>
    </dgm:pt>
    <dgm:pt modelId="{1DA29DC5-F0A7-49EC-9F0C-AA40C796D376}" type="pres">
      <dgm:prSet presAssocID="{9FB1A624-ACFB-462F-A65B-57C01ED2C674}" presName="sibTrans" presStyleLbl="sibTrans2D1" presStyleIdx="0" presStyleCnt="0"/>
      <dgm:spPr/>
    </dgm:pt>
    <dgm:pt modelId="{9B1BEA69-DC83-4AFC-A69F-17875D000AF1}" type="pres">
      <dgm:prSet presAssocID="{35B0DA0A-7FCF-4989-ABC7-710232A4ECBE}" presName="compNode" presStyleCnt="0"/>
      <dgm:spPr/>
    </dgm:pt>
    <dgm:pt modelId="{C1BC131D-BB22-4C35-B6C1-2864EC2497BF}" type="pres">
      <dgm:prSet presAssocID="{35B0DA0A-7FCF-4989-ABC7-710232A4ECBE}" presName="iconBgRect" presStyleLbl="bgShp" presStyleIdx="1" presStyleCnt="2"/>
      <dgm:spPr>
        <a:solidFill>
          <a:schemeClr val="accent3"/>
        </a:solidFill>
      </dgm:spPr>
    </dgm:pt>
    <dgm:pt modelId="{20F8BEBE-D16E-4854-A340-85A1CB41A0EF}" type="pres">
      <dgm:prSet presAssocID="{35B0DA0A-7FCF-4989-ABC7-710232A4ECB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0418A60-1556-4AE7-8EBF-E380B21640F9}" type="pres">
      <dgm:prSet presAssocID="{35B0DA0A-7FCF-4989-ABC7-710232A4ECBE}" presName="spaceRect" presStyleCnt="0"/>
      <dgm:spPr/>
    </dgm:pt>
    <dgm:pt modelId="{7A81895A-1DE4-448D-A923-3BCA177A8D29}" type="pres">
      <dgm:prSet presAssocID="{35B0DA0A-7FCF-4989-ABC7-710232A4ECB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6421321-8A6A-4BFC-BAE0-CDD5798B8B86}" srcId="{BEBEE8E5-0402-4E7C-ABE3-60E644B2E30C}" destId="{35B0DA0A-7FCF-4989-ABC7-710232A4ECBE}" srcOrd="1" destOrd="0" parTransId="{452C0526-B700-41B4-86F2-487602A65C3F}" sibTransId="{E866F4DD-1235-4725-B23F-2E8AF90F352B}"/>
    <dgm:cxn modelId="{42C4522B-4A29-4D39-AB39-6E39EE3F92B8}" srcId="{BEBEE8E5-0402-4E7C-ABE3-60E644B2E30C}" destId="{18953D4C-C2A5-4294-A9B7-2943ACCE1B6E}" srcOrd="0" destOrd="0" parTransId="{4960C3E9-ADB5-4CCB-A290-FF63BA3223A7}" sibTransId="{9FB1A624-ACFB-462F-A65B-57C01ED2C674}"/>
    <dgm:cxn modelId="{FA680992-8263-4C8C-8E78-7A2965D5DEC9}" type="presOf" srcId="{9FB1A624-ACFB-462F-A65B-57C01ED2C674}" destId="{1DA29DC5-F0A7-49EC-9F0C-AA40C796D376}" srcOrd="0" destOrd="0" presId="urn:microsoft.com/office/officeart/2018/2/layout/IconCircleList"/>
    <dgm:cxn modelId="{D30AE9E2-823F-4CC3-84D1-A1F3DCE4C173}" type="presOf" srcId="{BEBEE8E5-0402-4E7C-ABE3-60E644B2E30C}" destId="{25A33C6B-A4C5-4A62-A0E7-3C59C215F1D6}" srcOrd="0" destOrd="0" presId="urn:microsoft.com/office/officeart/2018/2/layout/IconCircleList"/>
    <dgm:cxn modelId="{CA7619F3-B33A-4887-A18B-76735A0B6D07}" type="presOf" srcId="{35B0DA0A-7FCF-4989-ABC7-710232A4ECBE}" destId="{7A81895A-1DE4-448D-A923-3BCA177A8D29}" srcOrd="0" destOrd="0" presId="urn:microsoft.com/office/officeart/2018/2/layout/IconCircleList"/>
    <dgm:cxn modelId="{9E0CE2F7-50A2-4344-82C5-802D1B496BA3}" type="presOf" srcId="{18953D4C-C2A5-4294-A9B7-2943ACCE1B6E}" destId="{99B95DFD-BC3E-4ED9-AFEB-B8188F48A3F8}" srcOrd="0" destOrd="0" presId="urn:microsoft.com/office/officeart/2018/2/layout/IconCircleList"/>
    <dgm:cxn modelId="{B876AA8F-E0B0-4494-AB9F-478339E81394}" type="presParOf" srcId="{25A33C6B-A4C5-4A62-A0E7-3C59C215F1D6}" destId="{2AF06E24-7E41-4666-8B65-EE60B20ECF86}" srcOrd="0" destOrd="0" presId="urn:microsoft.com/office/officeart/2018/2/layout/IconCircleList"/>
    <dgm:cxn modelId="{31F8B0E5-4878-4D63-B364-7CB203B7F712}" type="presParOf" srcId="{2AF06E24-7E41-4666-8B65-EE60B20ECF86}" destId="{93A4D193-40B7-4CEF-A401-B108B6D2E6F5}" srcOrd="0" destOrd="0" presId="urn:microsoft.com/office/officeart/2018/2/layout/IconCircleList"/>
    <dgm:cxn modelId="{3E82EAB5-232B-4BC2-AB57-3EE0A116D042}" type="presParOf" srcId="{93A4D193-40B7-4CEF-A401-B108B6D2E6F5}" destId="{0E0D0822-5BED-47ED-918E-A7BECB1014F7}" srcOrd="0" destOrd="0" presId="urn:microsoft.com/office/officeart/2018/2/layout/IconCircleList"/>
    <dgm:cxn modelId="{2738403D-A82A-4FA6-B5F0-1942FDFCE2B4}" type="presParOf" srcId="{93A4D193-40B7-4CEF-A401-B108B6D2E6F5}" destId="{CF67E273-87A1-4FF8-B966-CBF9F3CE1D0E}" srcOrd="1" destOrd="0" presId="urn:microsoft.com/office/officeart/2018/2/layout/IconCircleList"/>
    <dgm:cxn modelId="{C0DB86F8-4730-4DAC-9652-8F376F020959}" type="presParOf" srcId="{93A4D193-40B7-4CEF-A401-B108B6D2E6F5}" destId="{78D93A87-8421-4A99-9EE0-8EB643EEAD2A}" srcOrd="2" destOrd="0" presId="urn:microsoft.com/office/officeart/2018/2/layout/IconCircleList"/>
    <dgm:cxn modelId="{245B9092-6203-456B-9CAE-8C673F69B878}" type="presParOf" srcId="{93A4D193-40B7-4CEF-A401-B108B6D2E6F5}" destId="{99B95DFD-BC3E-4ED9-AFEB-B8188F48A3F8}" srcOrd="3" destOrd="0" presId="urn:microsoft.com/office/officeart/2018/2/layout/IconCircleList"/>
    <dgm:cxn modelId="{5A1DBB3C-2A81-4F5E-9454-B88BE21EE652}" type="presParOf" srcId="{2AF06E24-7E41-4666-8B65-EE60B20ECF86}" destId="{1DA29DC5-F0A7-49EC-9F0C-AA40C796D376}" srcOrd="1" destOrd="0" presId="urn:microsoft.com/office/officeart/2018/2/layout/IconCircleList"/>
    <dgm:cxn modelId="{AC5DD9D5-6297-4D99-9C70-8B70B3CEFE2A}" type="presParOf" srcId="{2AF06E24-7E41-4666-8B65-EE60B20ECF86}" destId="{9B1BEA69-DC83-4AFC-A69F-17875D000AF1}" srcOrd="2" destOrd="0" presId="urn:microsoft.com/office/officeart/2018/2/layout/IconCircleList"/>
    <dgm:cxn modelId="{0A3568E0-4C9B-4A06-9C38-EBDFB4393A5F}" type="presParOf" srcId="{9B1BEA69-DC83-4AFC-A69F-17875D000AF1}" destId="{C1BC131D-BB22-4C35-B6C1-2864EC2497BF}" srcOrd="0" destOrd="0" presId="urn:microsoft.com/office/officeart/2018/2/layout/IconCircleList"/>
    <dgm:cxn modelId="{A2A41FFA-DEBD-4BD1-AA9B-94F179E5D3D1}" type="presParOf" srcId="{9B1BEA69-DC83-4AFC-A69F-17875D000AF1}" destId="{20F8BEBE-D16E-4854-A340-85A1CB41A0EF}" srcOrd="1" destOrd="0" presId="urn:microsoft.com/office/officeart/2018/2/layout/IconCircleList"/>
    <dgm:cxn modelId="{AC1CDE1A-658F-4D9A-8DB6-A228F669B102}" type="presParOf" srcId="{9B1BEA69-DC83-4AFC-A69F-17875D000AF1}" destId="{F0418A60-1556-4AE7-8EBF-E380B21640F9}" srcOrd="2" destOrd="0" presId="urn:microsoft.com/office/officeart/2018/2/layout/IconCircleList"/>
    <dgm:cxn modelId="{87406531-5F4A-44A4-B3E3-27BD3788F749}" type="presParOf" srcId="{9B1BEA69-DC83-4AFC-A69F-17875D000AF1}" destId="{7A81895A-1DE4-448D-A923-3BCA177A8D2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A18A842-0C3E-458A-B4DB-B4AE51C7B5C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3889F1-0B21-41EB-BC5B-8D7DB23EE621}">
      <dgm:prSet/>
      <dgm:spPr/>
      <dgm:t>
        <a:bodyPr/>
        <a:lstStyle/>
        <a:p>
          <a:r>
            <a:rPr lang="it-IT"/>
            <a:t>Indetta dal datore di lavoro</a:t>
          </a:r>
          <a:endParaRPr lang="en-US"/>
        </a:p>
      </dgm:t>
    </dgm:pt>
    <dgm:pt modelId="{0023974A-0F7D-4DDD-89CC-8E796112BFDC}" type="parTrans" cxnId="{E44621F5-BDC6-4A3E-AFA7-43190671031F}">
      <dgm:prSet/>
      <dgm:spPr/>
      <dgm:t>
        <a:bodyPr/>
        <a:lstStyle/>
        <a:p>
          <a:endParaRPr lang="en-US"/>
        </a:p>
      </dgm:t>
    </dgm:pt>
    <dgm:pt modelId="{48F117FB-131F-4A6A-ABD0-128AC356B78E}" type="sibTrans" cxnId="{E44621F5-BDC6-4A3E-AFA7-43190671031F}">
      <dgm:prSet/>
      <dgm:spPr/>
      <dgm:t>
        <a:bodyPr/>
        <a:lstStyle/>
        <a:p>
          <a:endParaRPr lang="en-US"/>
        </a:p>
      </dgm:t>
    </dgm:pt>
    <dgm:pt modelId="{E1E0B36B-D270-4E4D-8B71-1C9096310BBA}">
      <dgm:prSet/>
      <dgm:spPr/>
      <dgm:t>
        <a:bodyPr/>
        <a:lstStyle/>
        <a:p>
          <a:r>
            <a:rPr lang="it-IT"/>
            <a:t>Deve essere indetta periodicamente (annualmente)</a:t>
          </a:r>
          <a:endParaRPr lang="en-US"/>
        </a:p>
      </dgm:t>
    </dgm:pt>
    <dgm:pt modelId="{54373ED4-1996-4447-A6F5-5F8D236450F4}" type="parTrans" cxnId="{7983C9E1-6FB8-4FDB-AA0D-3828BE060193}">
      <dgm:prSet/>
      <dgm:spPr/>
      <dgm:t>
        <a:bodyPr/>
        <a:lstStyle/>
        <a:p>
          <a:endParaRPr lang="en-US"/>
        </a:p>
      </dgm:t>
    </dgm:pt>
    <dgm:pt modelId="{A05EDF14-924B-4CF4-94FE-727E414C798E}" type="sibTrans" cxnId="{7983C9E1-6FB8-4FDB-AA0D-3828BE060193}">
      <dgm:prSet/>
      <dgm:spPr/>
      <dgm:t>
        <a:bodyPr/>
        <a:lstStyle/>
        <a:p>
          <a:endParaRPr lang="en-US"/>
        </a:p>
      </dgm:t>
    </dgm:pt>
    <dgm:pt modelId="{4E953D06-0FCE-4CE1-9C9E-486135C3E3BF}">
      <dgm:prSet/>
      <dgm:spPr/>
      <dgm:t>
        <a:bodyPr/>
        <a:lstStyle/>
        <a:p>
          <a:r>
            <a:rPr lang="it-IT"/>
            <a:t>Devono essere discussi e definiti alcuni programmi</a:t>
          </a:r>
          <a:endParaRPr lang="en-US"/>
        </a:p>
      </dgm:t>
    </dgm:pt>
    <dgm:pt modelId="{9AE126D5-6BD2-457A-AB24-EAC6D1629D20}" type="parTrans" cxnId="{BB8F76FA-0770-433A-A9DF-C7FC5948832D}">
      <dgm:prSet/>
      <dgm:spPr/>
      <dgm:t>
        <a:bodyPr/>
        <a:lstStyle/>
        <a:p>
          <a:endParaRPr lang="en-US"/>
        </a:p>
      </dgm:t>
    </dgm:pt>
    <dgm:pt modelId="{B4E1FCBA-056B-4518-97EC-6C87BE4636B9}" type="sibTrans" cxnId="{BB8F76FA-0770-433A-A9DF-C7FC5948832D}">
      <dgm:prSet/>
      <dgm:spPr/>
      <dgm:t>
        <a:bodyPr/>
        <a:lstStyle/>
        <a:p>
          <a:endParaRPr lang="en-US"/>
        </a:p>
      </dgm:t>
    </dgm:pt>
    <dgm:pt modelId="{A82F71B1-D1BA-4089-A1EA-C9FAF51D2D4A}">
      <dgm:prSet/>
      <dgm:spPr/>
      <dgm:t>
        <a:bodyPr/>
        <a:lstStyle/>
        <a:p>
          <a:r>
            <a:rPr lang="it-IT"/>
            <a:t>Deve esserne redatto un verbale della discussione</a:t>
          </a:r>
          <a:endParaRPr lang="en-US"/>
        </a:p>
      </dgm:t>
    </dgm:pt>
    <dgm:pt modelId="{7CCD8556-4A91-4F75-8C33-D57175C314F3}" type="parTrans" cxnId="{6F10377E-E5C8-451C-A38F-FDAA36FAFF09}">
      <dgm:prSet/>
      <dgm:spPr/>
      <dgm:t>
        <a:bodyPr/>
        <a:lstStyle/>
        <a:p>
          <a:endParaRPr lang="en-US"/>
        </a:p>
      </dgm:t>
    </dgm:pt>
    <dgm:pt modelId="{5CE72848-CF43-43C0-86E9-16952A7D789E}" type="sibTrans" cxnId="{6F10377E-E5C8-451C-A38F-FDAA36FAFF09}">
      <dgm:prSet/>
      <dgm:spPr/>
      <dgm:t>
        <a:bodyPr/>
        <a:lstStyle/>
        <a:p>
          <a:endParaRPr lang="en-US"/>
        </a:p>
      </dgm:t>
    </dgm:pt>
    <dgm:pt modelId="{9F0A72CA-91EB-460A-BA12-5A3832621FAD}" type="pres">
      <dgm:prSet presAssocID="{0A18A842-0C3E-458A-B4DB-B4AE51C7B5C4}" presName="root" presStyleCnt="0">
        <dgm:presLayoutVars>
          <dgm:dir/>
          <dgm:resizeHandles val="exact"/>
        </dgm:presLayoutVars>
      </dgm:prSet>
      <dgm:spPr/>
    </dgm:pt>
    <dgm:pt modelId="{067313C8-3969-4A62-9F2E-97A736905106}" type="pres">
      <dgm:prSet presAssocID="{C13889F1-0B21-41EB-BC5B-8D7DB23EE621}" presName="compNode" presStyleCnt="0"/>
      <dgm:spPr/>
    </dgm:pt>
    <dgm:pt modelId="{0E35BF81-BC5A-4581-B973-EDD287FA2877}" type="pres">
      <dgm:prSet presAssocID="{C13889F1-0B21-41EB-BC5B-8D7DB23EE621}" presName="bgRect" presStyleLbl="bgShp" presStyleIdx="0" presStyleCnt="4" custScaleX="100000"/>
      <dgm:spPr/>
    </dgm:pt>
    <dgm:pt modelId="{F5263A3C-77CA-40AE-8169-6F4A9052F0B3}" type="pres">
      <dgm:prSet presAssocID="{C13889F1-0B21-41EB-BC5B-8D7DB23EE6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761221D-9E10-45B6-BC04-94AE057742E6}" type="pres">
      <dgm:prSet presAssocID="{C13889F1-0B21-41EB-BC5B-8D7DB23EE621}" presName="spaceRect" presStyleCnt="0"/>
      <dgm:spPr/>
    </dgm:pt>
    <dgm:pt modelId="{99D337D6-95D0-4D4C-803C-559AB6B7AAD1}" type="pres">
      <dgm:prSet presAssocID="{C13889F1-0B21-41EB-BC5B-8D7DB23EE621}" presName="parTx" presStyleLbl="revTx" presStyleIdx="0" presStyleCnt="4">
        <dgm:presLayoutVars>
          <dgm:chMax val="0"/>
          <dgm:chPref val="0"/>
        </dgm:presLayoutVars>
      </dgm:prSet>
      <dgm:spPr/>
    </dgm:pt>
    <dgm:pt modelId="{728476BD-DD53-4E26-92E6-53E4C18DBB49}" type="pres">
      <dgm:prSet presAssocID="{48F117FB-131F-4A6A-ABD0-128AC356B78E}" presName="sibTrans" presStyleCnt="0"/>
      <dgm:spPr/>
    </dgm:pt>
    <dgm:pt modelId="{6F2FC725-9D62-4914-8897-4020A5679001}" type="pres">
      <dgm:prSet presAssocID="{E1E0B36B-D270-4E4D-8B71-1C9096310BBA}" presName="compNode" presStyleCnt="0"/>
      <dgm:spPr/>
    </dgm:pt>
    <dgm:pt modelId="{3D2CDA73-C274-46E5-A59C-EAD149BE332E}" type="pres">
      <dgm:prSet presAssocID="{E1E0B36B-D270-4E4D-8B71-1C9096310BBA}" presName="bgRect" presStyleLbl="bgShp" presStyleIdx="1" presStyleCnt="4"/>
      <dgm:spPr/>
    </dgm:pt>
    <dgm:pt modelId="{8C82DBE9-7B99-4E0E-881E-8576763AC645}" type="pres">
      <dgm:prSet presAssocID="{E1E0B36B-D270-4E4D-8B71-1C9096310B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D06B529-F514-4586-A953-462C417FA71B}" type="pres">
      <dgm:prSet presAssocID="{E1E0B36B-D270-4E4D-8B71-1C9096310BBA}" presName="spaceRect" presStyleCnt="0"/>
      <dgm:spPr/>
    </dgm:pt>
    <dgm:pt modelId="{C287DE5B-D471-4EDC-A978-876E1732F8DC}" type="pres">
      <dgm:prSet presAssocID="{E1E0B36B-D270-4E4D-8B71-1C9096310BBA}" presName="parTx" presStyleLbl="revTx" presStyleIdx="1" presStyleCnt="4">
        <dgm:presLayoutVars>
          <dgm:chMax val="0"/>
          <dgm:chPref val="0"/>
        </dgm:presLayoutVars>
      </dgm:prSet>
      <dgm:spPr/>
    </dgm:pt>
    <dgm:pt modelId="{1E66B12A-F291-4922-A58E-76C3CD5EB407}" type="pres">
      <dgm:prSet presAssocID="{A05EDF14-924B-4CF4-94FE-727E414C798E}" presName="sibTrans" presStyleCnt="0"/>
      <dgm:spPr/>
    </dgm:pt>
    <dgm:pt modelId="{000558A5-E9AB-42BF-A6B5-3E6FD65B6D00}" type="pres">
      <dgm:prSet presAssocID="{4E953D06-0FCE-4CE1-9C9E-486135C3E3BF}" presName="compNode" presStyleCnt="0"/>
      <dgm:spPr/>
    </dgm:pt>
    <dgm:pt modelId="{1B280166-048A-421B-AB31-CCB75EB28709}" type="pres">
      <dgm:prSet presAssocID="{4E953D06-0FCE-4CE1-9C9E-486135C3E3BF}" presName="bgRect" presStyleLbl="bgShp" presStyleIdx="2" presStyleCnt="4"/>
      <dgm:spPr/>
    </dgm:pt>
    <dgm:pt modelId="{00301DF8-22F6-4BE8-8396-7B21AA3B4F31}" type="pres">
      <dgm:prSet presAssocID="{4E953D06-0FCE-4CE1-9C9E-486135C3E3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4835EF-7651-48F5-8D6B-5045824A77FA}" type="pres">
      <dgm:prSet presAssocID="{4E953D06-0FCE-4CE1-9C9E-486135C3E3BF}" presName="spaceRect" presStyleCnt="0"/>
      <dgm:spPr/>
    </dgm:pt>
    <dgm:pt modelId="{154B9322-F67F-45B6-8489-C530CF0A81BC}" type="pres">
      <dgm:prSet presAssocID="{4E953D06-0FCE-4CE1-9C9E-486135C3E3BF}" presName="parTx" presStyleLbl="revTx" presStyleIdx="2" presStyleCnt="4">
        <dgm:presLayoutVars>
          <dgm:chMax val="0"/>
          <dgm:chPref val="0"/>
        </dgm:presLayoutVars>
      </dgm:prSet>
      <dgm:spPr/>
    </dgm:pt>
    <dgm:pt modelId="{90E78CFE-91D6-4F41-BA90-BBC5EAA6E26C}" type="pres">
      <dgm:prSet presAssocID="{B4E1FCBA-056B-4518-97EC-6C87BE4636B9}" presName="sibTrans" presStyleCnt="0"/>
      <dgm:spPr/>
    </dgm:pt>
    <dgm:pt modelId="{74930218-C4AA-411E-ACFE-9A9AFF809D62}" type="pres">
      <dgm:prSet presAssocID="{A82F71B1-D1BA-4089-A1EA-C9FAF51D2D4A}" presName="compNode" presStyleCnt="0"/>
      <dgm:spPr/>
    </dgm:pt>
    <dgm:pt modelId="{09666B04-4B89-43DC-B93E-B28455562A5B}" type="pres">
      <dgm:prSet presAssocID="{A82F71B1-D1BA-4089-A1EA-C9FAF51D2D4A}" presName="bgRect" presStyleLbl="bgShp" presStyleIdx="3" presStyleCnt="4"/>
      <dgm:spPr/>
    </dgm:pt>
    <dgm:pt modelId="{97C01DC4-DB16-4400-B8BA-C9C00BEAEC0C}" type="pres">
      <dgm:prSet presAssocID="{A82F71B1-D1BA-4089-A1EA-C9FAF51D2D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C97B6BB-3ECA-47C8-9167-0418C5A5D199}" type="pres">
      <dgm:prSet presAssocID="{A82F71B1-D1BA-4089-A1EA-C9FAF51D2D4A}" presName="spaceRect" presStyleCnt="0"/>
      <dgm:spPr/>
    </dgm:pt>
    <dgm:pt modelId="{F1675E36-4C68-49C9-9A78-92131D8053FE}" type="pres">
      <dgm:prSet presAssocID="{A82F71B1-D1BA-4089-A1EA-C9FAF51D2D4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54C509-AC70-4A97-BF5C-4E7157F3982B}" type="presOf" srcId="{A82F71B1-D1BA-4089-A1EA-C9FAF51D2D4A}" destId="{F1675E36-4C68-49C9-9A78-92131D8053FE}" srcOrd="0" destOrd="0" presId="urn:microsoft.com/office/officeart/2018/2/layout/IconVerticalSolidList"/>
    <dgm:cxn modelId="{A6962E36-FB9D-4D03-B889-7F73EE3AE6E4}" type="presOf" srcId="{C13889F1-0B21-41EB-BC5B-8D7DB23EE621}" destId="{99D337D6-95D0-4D4C-803C-559AB6B7AAD1}" srcOrd="0" destOrd="0" presId="urn:microsoft.com/office/officeart/2018/2/layout/IconVerticalSolidList"/>
    <dgm:cxn modelId="{E2528F55-49AC-40CE-BCD0-17A2F15C283E}" type="presOf" srcId="{4E953D06-0FCE-4CE1-9C9E-486135C3E3BF}" destId="{154B9322-F67F-45B6-8489-C530CF0A81BC}" srcOrd="0" destOrd="0" presId="urn:microsoft.com/office/officeart/2018/2/layout/IconVerticalSolidList"/>
    <dgm:cxn modelId="{6F10377E-E5C8-451C-A38F-FDAA36FAFF09}" srcId="{0A18A842-0C3E-458A-B4DB-B4AE51C7B5C4}" destId="{A82F71B1-D1BA-4089-A1EA-C9FAF51D2D4A}" srcOrd="3" destOrd="0" parTransId="{7CCD8556-4A91-4F75-8C33-D57175C314F3}" sibTransId="{5CE72848-CF43-43C0-86E9-16952A7D789E}"/>
    <dgm:cxn modelId="{B63A8CAF-1011-46F7-B9F8-BE8E8D11715A}" type="presOf" srcId="{E1E0B36B-D270-4E4D-8B71-1C9096310BBA}" destId="{C287DE5B-D471-4EDC-A978-876E1732F8DC}" srcOrd="0" destOrd="0" presId="urn:microsoft.com/office/officeart/2018/2/layout/IconVerticalSolidList"/>
    <dgm:cxn modelId="{0C810BC0-7F08-4F8B-80F0-EC2D9B0D07C0}" type="presOf" srcId="{0A18A842-0C3E-458A-B4DB-B4AE51C7B5C4}" destId="{9F0A72CA-91EB-460A-BA12-5A3832621FAD}" srcOrd="0" destOrd="0" presId="urn:microsoft.com/office/officeart/2018/2/layout/IconVerticalSolidList"/>
    <dgm:cxn modelId="{7983C9E1-6FB8-4FDB-AA0D-3828BE060193}" srcId="{0A18A842-0C3E-458A-B4DB-B4AE51C7B5C4}" destId="{E1E0B36B-D270-4E4D-8B71-1C9096310BBA}" srcOrd="1" destOrd="0" parTransId="{54373ED4-1996-4447-A6F5-5F8D236450F4}" sibTransId="{A05EDF14-924B-4CF4-94FE-727E414C798E}"/>
    <dgm:cxn modelId="{E44621F5-BDC6-4A3E-AFA7-43190671031F}" srcId="{0A18A842-0C3E-458A-B4DB-B4AE51C7B5C4}" destId="{C13889F1-0B21-41EB-BC5B-8D7DB23EE621}" srcOrd="0" destOrd="0" parTransId="{0023974A-0F7D-4DDD-89CC-8E796112BFDC}" sibTransId="{48F117FB-131F-4A6A-ABD0-128AC356B78E}"/>
    <dgm:cxn modelId="{BB8F76FA-0770-433A-A9DF-C7FC5948832D}" srcId="{0A18A842-0C3E-458A-B4DB-B4AE51C7B5C4}" destId="{4E953D06-0FCE-4CE1-9C9E-486135C3E3BF}" srcOrd="2" destOrd="0" parTransId="{9AE126D5-6BD2-457A-AB24-EAC6D1629D20}" sibTransId="{B4E1FCBA-056B-4518-97EC-6C87BE4636B9}"/>
    <dgm:cxn modelId="{8CF3823C-0649-48E6-896B-154F2C03DE30}" type="presParOf" srcId="{9F0A72CA-91EB-460A-BA12-5A3832621FAD}" destId="{067313C8-3969-4A62-9F2E-97A736905106}" srcOrd="0" destOrd="0" presId="urn:microsoft.com/office/officeart/2018/2/layout/IconVerticalSolidList"/>
    <dgm:cxn modelId="{2DECF1AF-97F7-4C9D-BC37-016DE372AD25}" type="presParOf" srcId="{067313C8-3969-4A62-9F2E-97A736905106}" destId="{0E35BF81-BC5A-4581-B973-EDD287FA2877}" srcOrd="0" destOrd="0" presId="urn:microsoft.com/office/officeart/2018/2/layout/IconVerticalSolidList"/>
    <dgm:cxn modelId="{5EE8757C-E783-437D-A915-A1437EE668F8}" type="presParOf" srcId="{067313C8-3969-4A62-9F2E-97A736905106}" destId="{F5263A3C-77CA-40AE-8169-6F4A9052F0B3}" srcOrd="1" destOrd="0" presId="urn:microsoft.com/office/officeart/2018/2/layout/IconVerticalSolidList"/>
    <dgm:cxn modelId="{FA6368CE-6BBE-4BCD-BF7A-42F504DB7D53}" type="presParOf" srcId="{067313C8-3969-4A62-9F2E-97A736905106}" destId="{E761221D-9E10-45B6-BC04-94AE057742E6}" srcOrd="2" destOrd="0" presId="urn:microsoft.com/office/officeart/2018/2/layout/IconVerticalSolidList"/>
    <dgm:cxn modelId="{98D29166-63A3-4EA7-B89F-D69F239B7173}" type="presParOf" srcId="{067313C8-3969-4A62-9F2E-97A736905106}" destId="{99D337D6-95D0-4D4C-803C-559AB6B7AAD1}" srcOrd="3" destOrd="0" presId="urn:microsoft.com/office/officeart/2018/2/layout/IconVerticalSolidList"/>
    <dgm:cxn modelId="{A022766A-5611-467A-8F51-ADB8D864CBB1}" type="presParOf" srcId="{9F0A72CA-91EB-460A-BA12-5A3832621FAD}" destId="{728476BD-DD53-4E26-92E6-53E4C18DBB49}" srcOrd="1" destOrd="0" presId="urn:microsoft.com/office/officeart/2018/2/layout/IconVerticalSolidList"/>
    <dgm:cxn modelId="{15849DED-A9CA-46EF-9CE1-D5B37CDADB75}" type="presParOf" srcId="{9F0A72CA-91EB-460A-BA12-5A3832621FAD}" destId="{6F2FC725-9D62-4914-8897-4020A5679001}" srcOrd="2" destOrd="0" presId="urn:microsoft.com/office/officeart/2018/2/layout/IconVerticalSolidList"/>
    <dgm:cxn modelId="{5A630366-8402-4222-92BA-48CA7782F0CB}" type="presParOf" srcId="{6F2FC725-9D62-4914-8897-4020A5679001}" destId="{3D2CDA73-C274-46E5-A59C-EAD149BE332E}" srcOrd="0" destOrd="0" presId="urn:microsoft.com/office/officeart/2018/2/layout/IconVerticalSolidList"/>
    <dgm:cxn modelId="{318AB2D8-D62F-4853-94BF-E1CCAF9525F8}" type="presParOf" srcId="{6F2FC725-9D62-4914-8897-4020A5679001}" destId="{8C82DBE9-7B99-4E0E-881E-8576763AC645}" srcOrd="1" destOrd="0" presId="urn:microsoft.com/office/officeart/2018/2/layout/IconVerticalSolidList"/>
    <dgm:cxn modelId="{AA25D33B-7C03-4807-BF6A-6AF171B87268}" type="presParOf" srcId="{6F2FC725-9D62-4914-8897-4020A5679001}" destId="{DD06B529-F514-4586-A953-462C417FA71B}" srcOrd="2" destOrd="0" presId="urn:microsoft.com/office/officeart/2018/2/layout/IconVerticalSolidList"/>
    <dgm:cxn modelId="{99801513-46A6-4667-AAD4-C23E07F7EACB}" type="presParOf" srcId="{6F2FC725-9D62-4914-8897-4020A5679001}" destId="{C287DE5B-D471-4EDC-A978-876E1732F8DC}" srcOrd="3" destOrd="0" presId="urn:microsoft.com/office/officeart/2018/2/layout/IconVerticalSolidList"/>
    <dgm:cxn modelId="{75C84AC4-EE46-4756-84C0-3AB2CC09579C}" type="presParOf" srcId="{9F0A72CA-91EB-460A-BA12-5A3832621FAD}" destId="{1E66B12A-F291-4922-A58E-76C3CD5EB407}" srcOrd="3" destOrd="0" presId="urn:microsoft.com/office/officeart/2018/2/layout/IconVerticalSolidList"/>
    <dgm:cxn modelId="{B84E62EC-126D-43E0-A52F-8B1CF4589616}" type="presParOf" srcId="{9F0A72CA-91EB-460A-BA12-5A3832621FAD}" destId="{000558A5-E9AB-42BF-A6B5-3E6FD65B6D00}" srcOrd="4" destOrd="0" presId="urn:microsoft.com/office/officeart/2018/2/layout/IconVerticalSolidList"/>
    <dgm:cxn modelId="{DA0C801E-6741-4C64-B03B-0C676FF17BCA}" type="presParOf" srcId="{000558A5-E9AB-42BF-A6B5-3E6FD65B6D00}" destId="{1B280166-048A-421B-AB31-CCB75EB28709}" srcOrd="0" destOrd="0" presId="urn:microsoft.com/office/officeart/2018/2/layout/IconVerticalSolidList"/>
    <dgm:cxn modelId="{8A4CC37C-F71B-4547-B090-45D0A0EE3CBD}" type="presParOf" srcId="{000558A5-E9AB-42BF-A6B5-3E6FD65B6D00}" destId="{00301DF8-22F6-4BE8-8396-7B21AA3B4F31}" srcOrd="1" destOrd="0" presId="urn:microsoft.com/office/officeart/2018/2/layout/IconVerticalSolidList"/>
    <dgm:cxn modelId="{4AF425A4-30A2-4E64-8FA4-36027E9C7144}" type="presParOf" srcId="{000558A5-E9AB-42BF-A6B5-3E6FD65B6D00}" destId="{3B4835EF-7651-48F5-8D6B-5045824A77FA}" srcOrd="2" destOrd="0" presId="urn:microsoft.com/office/officeart/2018/2/layout/IconVerticalSolidList"/>
    <dgm:cxn modelId="{03CC3D89-2F53-4DBC-B251-C1EED003AD4C}" type="presParOf" srcId="{000558A5-E9AB-42BF-A6B5-3E6FD65B6D00}" destId="{154B9322-F67F-45B6-8489-C530CF0A81BC}" srcOrd="3" destOrd="0" presId="urn:microsoft.com/office/officeart/2018/2/layout/IconVerticalSolidList"/>
    <dgm:cxn modelId="{E8B7C0E0-BBB0-445F-B680-90B69CCEE234}" type="presParOf" srcId="{9F0A72CA-91EB-460A-BA12-5A3832621FAD}" destId="{90E78CFE-91D6-4F41-BA90-BBC5EAA6E26C}" srcOrd="5" destOrd="0" presId="urn:microsoft.com/office/officeart/2018/2/layout/IconVerticalSolidList"/>
    <dgm:cxn modelId="{B666361C-3ABE-4F36-86CF-A360441B13EC}" type="presParOf" srcId="{9F0A72CA-91EB-460A-BA12-5A3832621FAD}" destId="{74930218-C4AA-411E-ACFE-9A9AFF809D62}" srcOrd="6" destOrd="0" presId="urn:microsoft.com/office/officeart/2018/2/layout/IconVerticalSolidList"/>
    <dgm:cxn modelId="{A95B6174-E3C7-4035-BF84-CAACF3859A46}" type="presParOf" srcId="{74930218-C4AA-411E-ACFE-9A9AFF809D62}" destId="{09666B04-4B89-43DC-B93E-B28455562A5B}" srcOrd="0" destOrd="0" presId="urn:microsoft.com/office/officeart/2018/2/layout/IconVerticalSolidList"/>
    <dgm:cxn modelId="{3C00B311-9105-4920-8C3D-87A5636E39DA}" type="presParOf" srcId="{74930218-C4AA-411E-ACFE-9A9AFF809D62}" destId="{97C01DC4-DB16-4400-B8BA-C9C00BEAEC0C}" srcOrd="1" destOrd="0" presId="urn:microsoft.com/office/officeart/2018/2/layout/IconVerticalSolidList"/>
    <dgm:cxn modelId="{27F96B0F-857D-46C2-815B-4B5CDC8A93D9}" type="presParOf" srcId="{74930218-C4AA-411E-ACFE-9A9AFF809D62}" destId="{BC97B6BB-3ECA-47C8-9167-0418C5A5D199}" srcOrd="2" destOrd="0" presId="urn:microsoft.com/office/officeart/2018/2/layout/IconVerticalSolidList"/>
    <dgm:cxn modelId="{A7CBC37A-EB50-4D90-BAA9-1A837C01D198}" type="presParOf" srcId="{74930218-C4AA-411E-ACFE-9A9AFF809D62}" destId="{F1675E36-4C68-49C9-9A78-92131D8053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A0220D-B48A-4E44-B528-4D4D65E30AB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6_2" csCatId="accent6" phldr="1"/>
      <dgm:spPr/>
      <dgm:t>
        <a:bodyPr/>
        <a:lstStyle/>
        <a:p>
          <a:endParaRPr lang="en-US"/>
        </a:p>
      </dgm:t>
    </dgm:pt>
    <dgm:pt modelId="{4348FC5A-E83B-4B8E-B174-DFE08DC95913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Viene indetta dal datore di lavoro periodicamente </a:t>
          </a:r>
          <a:endParaRPr lang="en-US" sz="1800" dirty="0">
            <a:solidFill>
              <a:schemeClr val="tx1"/>
            </a:solidFill>
          </a:endParaRPr>
        </a:p>
      </dgm:t>
    </dgm:pt>
    <dgm:pt modelId="{43E24028-2F04-4745-8E98-067974C78DE3}" type="parTrans" cxnId="{8BE985E1-B3D9-40F1-A95F-AB1AF26A08B8}">
      <dgm:prSet/>
      <dgm:spPr/>
      <dgm:t>
        <a:bodyPr/>
        <a:lstStyle/>
        <a:p>
          <a:endParaRPr lang="en-US"/>
        </a:p>
      </dgm:t>
    </dgm:pt>
    <dgm:pt modelId="{AB45935F-32CC-4D8A-A356-90C2F601B154}" type="sibTrans" cxnId="{8BE985E1-B3D9-40F1-A95F-AB1AF26A08B8}">
      <dgm:prSet/>
      <dgm:spPr/>
      <dgm:t>
        <a:bodyPr/>
        <a:lstStyle/>
        <a:p>
          <a:endParaRPr lang="en-US"/>
        </a:p>
      </dgm:t>
    </dgm:pt>
    <dgm:pt modelId="{72DBDFF2-336E-4F46-BA14-B9B7D61A55B8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Può essere indetta anche tramite in servizio di protezione e prevenzione dei rischi</a:t>
          </a:r>
          <a:endParaRPr lang="en-US" sz="1800" dirty="0">
            <a:solidFill>
              <a:schemeClr val="tx1"/>
            </a:solidFill>
          </a:endParaRPr>
        </a:p>
      </dgm:t>
    </dgm:pt>
    <dgm:pt modelId="{DD7DA472-1FCB-4478-92E7-62A254AED434}" type="parTrans" cxnId="{A0D89880-85FB-410E-A8A3-925A865624D0}">
      <dgm:prSet/>
      <dgm:spPr/>
      <dgm:t>
        <a:bodyPr/>
        <a:lstStyle/>
        <a:p>
          <a:endParaRPr lang="en-US"/>
        </a:p>
      </dgm:t>
    </dgm:pt>
    <dgm:pt modelId="{0B6AEBBE-FA29-4C58-8DB1-012CF1F62659}" type="sibTrans" cxnId="{A0D89880-85FB-410E-A8A3-925A865624D0}">
      <dgm:prSet/>
      <dgm:spPr/>
      <dgm:t>
        <a:bodyPr/>
        <a:lstStyle/>
        <a:p>
          <a:endParaRPr lang="en-US"/>
        </a:p>
      </dgm:t>
    </dgm:pt>
    <dgm:pt modelId="{B48B5543-C33E-47B8-8293-83179ED8E6DF}" type="pres">
      <dgm:prSet presAssocID="{A2A0220D-B48A-4E44-B528-4D4D65E30AB9}" presName="root" presStyleCnt="0">
        <dgm:presLayoutVars>
          <dgm:dir/>
          <dgm:resizeHandles val="exact"/>
        </dgm:presLayoutVars>
      </dgm:prSet>
      <dgm:spPr/>
    </dgm:pt>
    <dgm:pt modelId="{C369A957-8183-459E-8E0A-92980C120032}" type="pres">
      <dgm:prSet presAssocID="{A2A0220D-B48A-4E44-B528-4D4D65E30AB9}" presName="container" presStyleCnt="0">
        <dgm:presLayoutVars>
          <dgm:dir/>
          <dgm:resizeHandles val="exact"/>
        </dgm:presLayoutVars>
      </dgm:prSet>
      <dgm:spPr/>
    </dgm:pt>
    <dgm:pt modelId="{2C076EA1-0A20-4052-9D50-3D917F5C13B5}" type="pres">
      <dgm:prSet presAssocID="{4348FC5A-E83B-4B8E-B174-DFE08DC95913}" presName="compNode" presStyleCnt="0"/>
      <dgm:spPr/>
    </dgm:pt>
    <dgm:pt modelId="{3173F7A2-8CC2-4F49-884D-0DC89111935F}" type="pres">
      <dgm:prSet presAssocID="{4348FC5A-E83B-4B8E-B174-DFE08DC95913}" presName="iconBgRect" presStyleLbl="bgShp" presStyleIdx="0" presStyleCnt="2"/>
      <dgm:spPr>
        <a:solidFill>
          <a:schemeClr val="accent2"/>
        </a:solidFill>
      </dgm:spPr>
    </dgm:pt>
    <dgm:pt modelId="{6B0647A2-7975-494A-B57D-2615957CB009}" type="pres">
      <dgm:prSet presAssocID="{4348FC5A-E83B-4B8E-B174-DFE08DC959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C34345D-700C-4786-BE62-01BDB7384CB6}" type="pres">
      <dgm:prSet presAssocID="{4348FC5A-E83B-4B8E-B174-DFE08DC95913}" presName="spaceRect" presStyleCnt="0"/>
      <dgm:spPr/>
    </dgm:pt>
    <dgm:pt modelId="{408B4366-02D8-46D0-A5FC-1228C4DD4F70}" type="pres">
      <dgm:prSet presAssocID="{4348FC5A-E83B-4B8E-B174-DFE08DC95913}" presName="textRect" presStyleLbl="revTx" presStyleIdx="0" presStyleCnt="2">
        <dgm:presLayoutVars>
          <dgm:chMax val="1"/>
          <dgm:chPref val="1"/>
        </dgm:presLayoutVars>
      </dgm:prSet>
      <dgm:spPr/>
    </dgm:pt>
    <dgm:pt modelId="{59B82593-4E9D-4ED4-BB58-5DE4DE3B1131}" type="pres">
      <dgm:prSet presAssocID="{AB45935F-32CC-4D8A-A356-90C2F601B154}" presName="sibTrans" presStyleLbl="sibTrans2D1" presStyleIdx="0" presStyleCnt="0"/>
      <dgm:spPr/>
    </dgm:pt>
    <dgm:pt modelId="{9D230C46-1BBF-4D55-90D6-AD00F372CF6C}" type="pres">
      <dgm:prSet presAssocID="{72DBDFF2-336E-4F46-BA14-B9B7D61A55B8}" presName="compNode" presStyleCnt="0"/>
      <dgm:spPr/>
    </dgm:pt>
    <dgm:pt modelId="{758153F7-83DA-4259-A83E-99C6F997B878}" type="pres">
      <dgm:prSet presAssocID="{72DBDFF2-336E-4F46-BA14-B9B7D61A55B8}" presName="iconBgRect" presStyleLbl="bgShp" presStyleIdx="1" presStyleCnt="2"/>
      <dgm:spPr>
        <a:solidFill>
          <a:schemeClr val="accent3"/>
        </a:solidFill>
      </dgm:spPr>
    </dgm:pt>
    <dgm:pt modelId="{2307BE6F-EE5C-4390-BC29-CEA9CEBB2A8E}" type="pres">
      <dgm:prSet presAssocID="{72DBDFF2-336E-4F46-BA14-B9B7D61A55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54423A97-D931-4E4F-AE29-A99288F9A7AB}" type="pres">
      <dgm:prSet presAssocID="{72DBDFF2-336E-4F46-BA14-B9B7D61A55B8}" presName="spaceRect" presStyleCnt="0"/>
      <dgm:spPr/>
    </dgm:pt>
    <dgm:pt modelId="{62FC74D0-A8B6-4E0B-91C9-AD969361DA7F}" type="pres">
      <dgm:prSet presAssocID="{72DBDFF2-336E-4F46-BA14-B9B7D61A55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E4AAB1F-3480-47B6-B587-E9EC69C054DA}" type="presOf" srcId="{A2A0220D-B48A-4E44-B528-4D4D65E30AB9}" destId="{B48B5543-C33E-47B8-8293-83179ED8E6DF}" srcOrd="0" destOrd="0" presId="urn:microsoft.com/office/officeart/2018/2/layout/IconCircleList"/>
    <dgm:cxn modelId="{FAE7C777-B7B6-4225-9E61-BC5532E52641}" type="presOf" srcId="{72DBDFF2-336E-4F46-BA14-B9B7D61A55B8}" destId="{62FC74D0-A8B6-4E0B-91C9-AD969361DA7F}" srcOrd="0" destOrd="0" presId="urn:microsoft.com/office/officeart/2018/2/layout/IconCircleList"/>
    <dgm:cxn modelId="{A0D89880-85FB-410E-A8A3-925A865624D0}" srcId="{A2A0220D-B48A-4E44-B528-4D4D65E30AB9}" destId="{72DBDFF2-336E-4F46-BA14-B9B7D61A55B8}" srcOrd="1" destOrd="0" parTransId="{DD7DA472-1FCB-4478-92E7-62A254AED434}" sibTransId="{0B6AEBBE-FA29-4C58-8DB1-012CF1F62659}"/>
    <dgm:cxn modelId="{D86026B1-E2F3-45D8-95CF-060686094890}" type="presOf" srcId="{4348FC5A-E83B-4B8E-B174-DFE08DC95913}" destId="{408B4366-02D8-46D0-A5FC-1228C4DD4F70}" srcOrd="0" destOrd="0" presId="urn:microsoft.com/office/officeart/2018/2/layout/IconCircleList"/>
    <dgm:cxn modelId="{1E6A1BDF-2BD0-4F12-BFCB-4B9C5ECDFD4F}" type="presOf" srcId="{AB45935F-32CC-4D8A-A356-90C2F601B154}" destId="{59B82593-4E9D-4ED4-BB58-5DE4DE3B1131}" srcOrd="0" destOrd="0" presId="urn:microsoft.com/office/officeart/2018/2/layout/IconCircleList"/>
    <dgm:cxn modelId="{8BE985E1-B3D9-40F1-A95F-AB1AF26A08B8}" srcId="{A2A0220D-B48A-4E44-B528-4D4D65E30AB9}" destId="{4348FC5A-E83B-4B8E-B174-DFE08DC95913}" srcOrd="0" destOrd="0" parTransId="{43E24028-2F04-4745-8E98-067974C78DE3}" sibTransId="{AB45935F-32CC-4D8A-A356-90C2F601B154}"/>
    <dgm:cxn modelId="{455699C8-0FD9-421B-9776-B5A6A6E79707}" type="presParOf" srcId="{B48B5543-C33E-47B8-8293-83179ED8E6DF}" destId="{C369A957-8183-459E-8E0A-92980C120032}" srcOrd="0" destOrd="0" presId="urn:microsoft.com/office/officeart/2018/2/layout/IconCircleList"/>
    <dgm:cxn modelId="{E92C7B8D-D69D-4949-B6A7-7EFBF2D9E63A}" type="presParOf" srcId="{C369A957-8183-459E-8E0A-92980C120032}" destId="{2C076EA1-0A20-4052-9D50-3D917F5C13B5}" srcOrd="0" destOrd="0" presId="urn:microsoft.com/office/officeart/2018/2/layout/IconCircleList"/>
    <dgm:cxn modelId="{5BB7E1A8-2C13-4F84-883C-44F826F54BD1}" type="presParOf" srcId="{2C076EA1-0A20-4052-9D50-3D917F5C13B5}" destId="{3173F7A2-8CC2-4F49-884D-0DC89111935F}" srcOrd="0" destOrd="0" presId="urn:microsoft.com/office/officeart/2018/2/layout/IconCircleList"/>
    <dgm:cxn modelId="{2ECA6225-D724-41EE-B3AC-083F05924692}" type="presParOf" srcId="{2C076EA1-0A20-4052-9D50-3D917F5C13B5}" destId="{6B0647A2-7975-494A-B57D-2615957CB009}" srcOrd="1" destOrd="0" presId="urn:microsoft.com/office/officeart/2018/2/layout/IconCircleList"/>
    <dgm:cxn modelId="{DF6BBD69-D819-43A3-999C-E7D408A7AA93}" type="presParOf" srcId="{2C076EA1-0A20-4052-9D50-3D917F5C13B5}" destId="{0C34345D-700C-4786-BE62-01BDB7384CB6}" srcOrd="2" destOrd="0" presId="urn:microsoft.com/office/officeart/2018/2/layout/IconCircleList"/>
    <dgm:cxn modelId="{DE462C23-2442-40B9-8990-B538AC2B0FBD}" type="presParOf" srcId="{2C076EA1-0A20-4052-9D50-3D917F5C13B5}" destId="{408B4366-02D8-46D0-A5FC-1228C4DD4F70}" srcOrd="3" destOrd="0" presId="urn:microsoft.com/office/officeart/2018/2/layout/IconCircleList"/>
    <dgm:cxn modelId="{35F8F1DF-975F-4621-B4C9-359229749E15}" type="presParOf" srcId="{C369A957-8183-459E-8E0A-92980C120032}" destId="{59B82593-4E9D-4ED4-BB58-5DE4DE3B1131}" srcOrd="1" destOrd="0" presId="urn:microsoft.com/office/officeart/2018/2/layout/IconCircleList"/>
    <dgm:cxn modelId="{0999B76A-6751-466F-BC10-77C3884223AB}" type="presParOf" srcId="{C369A957-8183-459E-8E0A-92980C120032}" destId="{9D230C46-1BBF-4D55-90D6-AD00F372CF6C}" srcOrd="2" destOrd="0" presId="urn:microsoft.com/office/officeart/2018/2/layout/IconCircleList"/>
    <dgm:cxn modelId="{6A53D415-D4E9-4236-BCE9-69A02FC92EAD}" type="presParOf" srcId="{9D230C46-1BBF-4D55-90D6-AD00F372CF6C}" destId="{758153F7-83DA-4259-A83E-99C6F997B878}" srcOrd="0" destOrd="0" presId="urn:microsoft.com/office/officeart/2018/2/layout/IconCircleList"/>
    <dgm:cxn modelId="{985D13A2-A54C-47F4-8F76-E02C4EC88466}" type="presParOf" srcId="{9D230C46-1BBF-4D55-90D6-AD00F372CF6C}" destId="{2307BE6F-EE5C-4390-BC29-CEA9CEBB2A8E}" srcOrd="1" destOrd="0" presId="urn:microsoft.com/office/officeart/2018/2/layout/IconCircleList"/>
    <dgm:cxn modelId="{804BC0DC-BE12-40D0-B463-1F18F5E7D10F}" type="presParOf" srcId="{9D230C46-1BBF-4D55-90D6-AD00F372CF6C}" destId="{54423A97-D931-4E4F-AE29-A99288F9A7AB}" srcOrd="2" destOrd="0" presId="urn:microsoft.com/office/officeart/2018/2/layout/IconCircleList"/>
    <dgm:cxn modelId="{74095535-AAEC-4EC1-93D3-2AECF5E5C810}" type="presParOf" srcId="{9D230C46-1BBF-4D55-90D6-AD00F372CF6C}" destId="{62FC74D0-A8B6-4E0B-91C9-AD969361DA7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F9811E-9061-47A5-9E7E-660A9FE66AB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A96CA8F-A486-4BBF-A339-BDD7D7F81444}">
      <dgm:prSet custT="1"/>
      <dgm:spPr/>
      <dgm:t>
        <a:bodyPr/>
        <a:lstStyle/>
        <a:p>
          <a:r>
            <a:rPr lang="it-IT" sz="1800" dirty="0"/>
            <a:t>Deve essere organizzata almeno una volta all’anno</a:t>
          </a:r>
          <a:endParaRPr lang="en-US" sz="1800" dirty="0"/>
        </a:p>
      </dgm:t>
    </dgm:pt>
    <dgm:pt modelId="{CC7F99BB-9DB2-47F2-A17D-374720A3E950}" type="parTrans" cxnId="{1D025B72-DC98-4965-AF2E-D4778307469A}">
      <dgm:prSet/>
      <dgm:spPr/>
      <dgm:t>
        <a:bodyPr/>
        <a:lstStyle/>
        <a:p>
          <a:endParaRPr lang="en-US"/>
        </a:p>
      </dgm:t>
    </dgm:pt>
    <dgm:pt modelId="{061B6908-6DD4-4C2D-827E-F5EC7C81C82D}" type="sibTrans" cxnId="{1D025B72-DC98-4965-AF2E-D4778307469A}">
      <dgm:prSet/>
      <dgm:spPr/>
      <dgm:t>
        <a:bodyPr/>
        <a:lstStyle/>
        <a:p>
          <a:endParaRPr lang="en-US"/>
        </a:p>
      </dgm:t>
    </dgm:pt>
    <dgm:pt modelId="{53B3A0DB-F73B-43FD-8632-FA52FD3F0088}">
      <dgm:prSet custT="1"/>
      <dgm:spPr/>
      <dgm:t>
        <a:bodyPr/>
        <a:lstStyle/>
        <a:p>
          <a:r>
            <a:rPr lang="it-IT" sz="1800" dirty="0"/>
            <a:t>È obbligatoria per le aziende che occupano più di 15 lavoratori, facoltativa negli altri casi</a:t>
          </a:r>
          <a:endParaRPr lang="en-US" sz="1800" dirty="0"/>
        </a:p>
      </dgm:t>
    </dgm:pt>
    <dgm:pt modelId="{BE8F800B-1DD9-45A9-A87C-0A0EDC1E6BE9}" type="parTrans" cxnId="{8279FB58-AAF6-4302-8169-2F9885E4F12B}">
      <dgm:prSet/>
      <dgm:spPr/>
      <dgm:t>
        <a:bodyPr/>
        <a:lstStyle/>
        <a:p>
          <a:endParaRPr lang="en-US"/>
        </a:p>
      </dgm:t>
    </dgm:pt>
    <dgm:pt modelId="{6966522D-8C5F-4EC6-8288-BC574F45DDE1}" type="sibTrans" cxnId="{8279FB58-AAF6-4302-8169-2F9885E4F12B}">
      <dgm:prSet/>
      <dgm:spPr/>
      <dgm:t>
        <a:bodyPr/>
        <a:lstStyle/>
        <a:p>
          <a:endParaRPr lang="en-US"/>
        </a:p>
      </dgm:t>
    </dgm:pt>
    <dgm:pt modelId="{6AFE54FE-BB3E-4E9B-82A2-CDDF7E8E0F8C}">
      <dgm:prSet custT="1"/>
      <dgm:spPr/>
      <dgm:t>
        <a:bodyPr/>
        <a:lstStyle/>
        <a:p>
          <a:r>
            <a:rPr lang="it-IT" sz="1800" dirty="0"/>
            <a:t>Partecipano il datore di lavoro, il responsabile del servizio di protezione e prevenzione, il medico competente, il rappresentante dei lavoratori</a:t>
          </a:r>
          <a:endParaRPr lang="en-US" sz="1800" dirty="0"/>
        </a:p>
      </dgm:t>
    </dgm:pt>
    <dgm:pt modelId="{67E3E0F4-D53C-4734-AB85-F1F831182AC1}" type="parTrans" cxnId="{1D17F0F1-AE39-48CB-9442-4D08047B3134}">
      <dgm:prSet/>
      <dgm:spPr/>
      <dgm:t>
        <a:bodyPr/>
        <a:lstStyle/>
        <a:p>
          <a:endParaRPr lang="en-US"/>
        </a:p>
      </dgm:t>
    </dgm:pt>
    <dgm:pt modelId="{B3D08397-726F-447E-A554-F242D742E36D}" type="sibTrans" cxnId="{1D17F0F1-AE39-48CB-9442-4D08047B3134}">
      <dgm:prSet/>
      <dgm:spPr/>
      <dgm:t>
        <a:bodyPr/>
        <a:lstStyle/>
        <a:p>
          <a:endParaRPr lang="en-US"/>
        </a:p>
      </dgm:t>
    </dgm:pt>
    <dgm:pt modelId="{8F188453-5AC8-4202-AF41-70DA446C5A50}" type="pres">
      <dgm:prSet presAssocID="{3DF9811E-9061-47A5-9E7E-660A9FE66ABC}" presName="root" presStyleCnt="0">
        <dgm:presLayoutVars>
          <dgm:dir/>
          <dgm:resizeHandles val="exact"/>
        </dgm:presLayoutVars>
      </dgm:prSet>
      <dgm:spPr/>
    </dgm:pt>
    <dgm:pt modelId="{00CCDA6F-6268-4636-AACA-C5D08B3B89D4}" type="pres">
      <dgm:prSet presAssocID="{3DF9811E-9061-47A5-9E7E-660A9FE66ABC}" presName="container" presStyleCnt="0">
        <dgm:presLayoutVars>
          <dgm:dir/>
          <dgm:resizeHandles val="exact"/>
        </dgm:presLayoutVars>
      </dgm:prSet>
      <dgm:spPr/>
    </dgm:pt>
    <dgm:pt modelId="{3D58F38F-E657-4735-9DD3-AE8C2F2DF9AB}" type="pres">
      <dgm:prSet presAssocID="{5A96CA8F-A486-4BBF-A339-BDD7D7F81444}" presName="compNode" presStyleCnt="0"/>
      <dgm:spPr/>
    </dgm:pt>
    <dgm:pt modelId="{E7D49F74-3B7F-409D-B0EB-547915A0D790}" type="pres">
      <dgm:prSet presAssocID="{5A96CA8F-A486-4BBF-A339-BDD7D7F81444}" presName="iconBgRect" presStyleLbl="bgShp" presStyleIdx="0" presStyleCnt="3"/>
      <dgm:spPr/>
    </dgm:pt>
    <dgm:pt modelId="{90649BDD-4773-405B-9D31-D281029E8F89}" type="pres">
      <dgm:prSet presAssocID="{5A96CA8F-A486-4BBF-A339-BDD7D7F814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AB100EF-52FB-41DF-99CB-E0AD2B5F08F8}" type="pres">
      <dgm:prSet presAssocID="{5A96CA8F-A486-4BBF-A339-BDD7D7F81444}" presName="spaceRect" presStyleCnt="0"/>
      <dgm:spPr/>
    </dgm:pt>
    <dgm:pt modelId="{6AA6F634-0354-439C-91AC-14F695A6256F}" type="pres">
      <dgm:prSet presAssocID="{5A96CA8F-A486-4BBF-A339-BDD7D7F81444}" presName="textRect" presStyleLbl="revTx" presStyleIdx="0" presStyleCnt="3">
        <dgm:presLayoutVars>
          <dgm:chMax val="1"/>
          <dgm:chPref val="1"/>
        </dgm:presLayoutVars>
      </dgm:prSet>
      <dgm:spPr/>
    </dgm:pt>
    <dgm:pt modelId="{4AD767F9-3C6C-4D36-A074-F49D94FF372B}" type="pres">
      <dgm:prSet presAssocID="{061B6908-6DD4-4C2D-827E-F5EC7C81C82D}" presName="sibTrans" presStyleLbl="sibTrans2D1" presStyleIdx="0" presStyleCnt="0"/>
      <dgm:spPr/>
    </dgm:pt>
    <dgm:pt modelId="{4A979009-30DC-4726-8C90-C210D3013FD1}" type="pres">
      <dgm:prSet presAssocID="{53B3A0DB-F73B-43FD-8632-FA52FD3F0088}" presName="compNode" presStyleCnt="0"/>
      <dgm:spPr/>
    </dgm:pt>
    <dgm:pt modelId="{F88262C3-548D-4298-8800-A5865E01C0BF}" type="pres">
      <dgm:prSet presAssocID="{53B3A0DB-F73B-43FD-8632-FA52FD3F0088}" presName="iconBgRect" presStyleLbl="bgShp" presStyleIdx="1" presStyleCnt="3"/>
      <dgm:spPr/>
    </dgm:pt>
    <dgm:pt modelId="{58F77BF8-4AF4-435A-8574-C0CBF599316F}" type="pres">
      <dgm:prSet presAssocID="{53B3A0DB-F73B-43FD-8632-FA52FD3F00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3F0695-81F3-4415-8E4B-7A18368D42E8}" type="pres">
      <dgm:prSet presAssocID="{53B3A0DB-F73B-43FD-8632-FA52FD3F0088}" presName="spaceRect" presStyleCnt="0"/>
      <dgm:spPr/>
    </dgm:pt>
    <dgm:pt modelId="{8115DABF-04A7-4FE0-982E-ECF865F075D2}" type="pres">
      <dgm:prSet presAssocID="{53B3A0DB-F73B-43FD-8632-FA52FD3F0088}" presName="textRect" presStyleLbl="revTx" presStyleIdx="1" presStyleCnt="3">
        <dgm:presLayoutVars>
          <dgm:chMax val="1"/>
          <dgm:chPref val="1"/>
        </dgm:presLayoutVars>
      </dgm:prSet>
      <dgm:spPr/>
    </dgm:pt>
    <dgm:pt modelId="{657F1ACE-E991-4E93-AEB0-CFBC65B10266}" type="pres">
      <dgm:prSet presAssocID="{6966522D-8C5F-4EC6-8288-BC574F45DDE1}" presName="sibTrans" presStyleLbl="sibTrans2D1" presStyleIdx="0" presStyleCnt="0"/>
      <dgm:spPr/>
    </dgm:pt>
    <dgm:pt modelId="{9A17E7E0-9CAD-4A19-82C3-59152AE7A10C}" type="pres">
      <dgm:prSet presAssocID="{6AFE54FE-BB3E-4E9B-82A2-CDDF7E8E0F8C}" presName="compNode" presStyleCnt="0"/>
      <dgm:spPr/>
    </dgm:pt>
    <dgm:pt modelId="{62953629-229F-4104-BAC5-E8FF3666FAF7}" type="pres">
      <dgm:prSet presAssocID="{6AFE54FE-BB3E-4E9B-82A2-CDDF7E8E0F8C}" presName="iconBgRect" presStyleLbl="bgShp" presStyleIdx="2" presStyleCnt="3"/>
      <dgm:spPr/>
    </dgm:pt>
    <dgm:pt modelId="{749995C8-0C6F-48B2-A231-097A21062755}" type="pres">
      <dgm:prSet presAssocID="{6AFE54FE-BB3E-4E9B-82A2-CDDF7E8E0F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E959EE0-721F-49FC-969F-0FE6D12DB49E}" type="pres">
      <dgm:prSet presAssocID="{6AFE54FE-BB3E-4E9B-82A2-CDDF7E8E0F8C}" presName="spaceRect" presStyleCnt="0"/>
      <dgm:spPr/>
    </dgm:pt>
    <dgm:pt modelId="{C2DCD3A5-2BC5-4C6D-8A19-1700CC7856A4}" type="pres">
      <dgm:prSet presAssocID="{6AFE54FE-BB3E-4E9B-82A2-CDDF7E8E0F8C}" presName="textRect" presStyleLbl="revTx" presStyleIdx="2" presStyleCnt="3" custScaleX="103101">
        <dgm:presLayoutVars>
          <dgm:chMax val="1"/>
          <dgm:chPref val="1"/>
        </dgm:presLayoutVars>
      </dgm:prSet>
      <dgm:spPr/>
    </dgm:pt>
  </dgm:ptLst>
  <dgm:cxnLst>
    <dgm:cxn modelId="{1D025B72-DC98-4965-AF2E-D4778307469A}" srcId="{3DF9811E-9061-47A5-9E7E-660A9FE66ABC}" destId="{5A96CA8F-A486-4BBF-A339-BDD7D7F81444}" srcOrd="0" destOrd="0" parTransId="{CC7F99BB-9DB2-47F2-A17D-374720A3E950}" sibTransId="{061B6908-6DD4-4C2D-827E-F5EC7C81C82D}"/>
    <dgm:cxn modelId="{EC01BC77-66DF-4E31-BC65-87BD2533E732}" type="presOf" srcId="{6966522D-8C5F-4EC6-8288-BC574F45DDE1}" destId="{657F1ACE-E991-4E93-AEB0-CFBC65B10266}" srcOrd="0" destOrd="0" presId="urn:microsoft.com/office/officeart/2018/2/layout/IconCircleList"/>
    <dgm:cxn modelId="{8279FB58-AAF6-4302-8169-2F9885E4F12B}" srcId="{3DF9811E-9061-47A5-9E7E-660A9FE66ABC}" destId="{53B3A0DB-F73B-43FD-8632-FA52FD3F0088}" srcOrd="1" destOrd="0" parTransId="{BE8F800B-1DD9-45A9-A87C-0A0EDC1E6BE9}" sibTransId="{6966522D-8C5F-4EC6-8288-BC574F45DDE1}"/>
    <dgm:cxn modelId="{774A0BA0-D2A0-4CCE-9382-A6BFA63042C6}" type="presOf" srcId="{3DF9811E-9061-47A5-9E7E-660A9FE66ABC}" destId="{8F188453-5AC8-4202-AF41-70DA446C5A50}" srcOrd="0" destOrd="0" presId="urn:microsoft.com/office/officeart/2018/2/layout/IconCircleList"/>
    <dgm:cxn modelId="{A8F2B7A4-B471-499B-8E93-B8FF06A6D26A}" type="presOf" srcId="{53B3A0DB-F73B-43FD-8632-FA52FD3F0088}" destId="{8115DABF-04A7-4FE0-982E-ECF865F075D2}" srcOrd="0" destOrd="0" presId="urn:microsoft.com/office/officeart/2018/2/layout/IconCircleList"/>
    <dgm:cxn modelId="{342320BB-9B2C-4EAF-B06A-4BC2DEAA4C9A}" type="presOf" srcId="{5A96CA8F-A486-4BBF-A339-BDD7D7F81444}" destId="{6AA6F634-0354-439C-91AC-14F695A6256F}" srcOrd="0" destOrd="0" presId="urn:microsoft.com/office/officeart/2018/2/layout/IconCircleList"/>
    <dgm:cxn modelId="{C941D0BC-95C9-4F61-9C77-2311A9CE829C}" type="presOf" srcId="{061B6908-6DD4-4C2D-827E-F5EC7C81C82D}" destId="{4AD767F9-3C6C-4D36-A074-F49D94FF372B}" srcOrd="0" destOrd="0" presId="urn:microsoft.com/office/officeart/2018/2/layout/IconCircleList"/>
    <dgm:cxn modelId="{641BEDDF-B5C3-49B5-8AC7-2C8B39C8E57F}" type="presOf" srcId="{6AFE54FE-BB3E-4E9B-82A2-CDDF7E8E0F8C}" destId="{C2DCD3A5-2BC5-4C6D-8A19-1700CC7856A4}" srcOrd="0" destOrd="0" presId="urn:microsoft.com/office/officeart/2018/2/layout/IconCircleList"/>
    <dgm:cxn modelId="{1D17F0F1-AE39-48CB-9442-4D08047B3134}" srcId="{3DF9811E-9061-47A5-9E7E-660A9FE66ABC}" destId="{6AFE54FE-BB3E-4E9B-82A2-CDDF7E8E0F8C}" srcOrd="2" destOrd="0" parTransId="{67E3E0F4-D53C-4734-AB85-F1F831182AC1}" sibTransId="{B3D08397-726F-447E-A554-F242D742E36D}"/>
    <dgm:cxn modelId="{77EAFC04-F190-499B-80AD-A78649AF0390}" type="presParOf" srcId="{8F188453-5AC8-4202-AF41-70DA446C5A50}" destId="{00CCDA6F-6268-4636-AACA-C5D08B3B89D4}" srcOrd="0" destOrd="0" presId="urn:microsoft.com/office/officeart/2018/2/layout/IconCircleList"/>
    <dgm:cxn modelId="{A3782498-EAC7-4479-9DE3-D8CF16374A2E}" type="presParOf" srcId="{00CCDA6F-6268-4636-AACA-C5D08B3B89D4}" destId="{3D58F38F-E657-4735-9DD3-AE8C2F2DF9AB}" srcOrd="0" destOrd="0" presId="urn:microsoft.com/office/officeart/2018/2/layout/IconCircleList"/>
    <dgm:cxn modelId="{5DC9D462-9B22-4842-8D08-498AF8A3584D}" type="presParOf" srcId="{3D58F38F-E657-4735-9DD3-AE8C2F2DF9AB}" destId="{E7D49F74-3B7F-409D-B0EB-547915A0D790}" srcOrd="0" destOrd="0" presId="urn:microsoft.com/office/officeart/2018/2/layout/IconCircleList"/>
    <dgm:cxn modelId="{E790D83E-9420-4517-A651-1749EF700611}" type="presParOf" srcId="{3D58F38F-E657-4735-9DD3-AE8C2F2DF9AB}" destId="{90649BDD-4773-405B-9D31-D281029E8F89}" srcOrd="1" destOrd="0" presId="urn:microsoft.com/office/officeart/2018/2/layout/IconCircleList"/>
    <dgm:cxn modelId="{F7904E5D-9E75-4B2B-B1EE-29A32186F441}" type="presParOf" srcId="{3D58F38F-E657-4735-9DD3-AE8C2F2DF9AB}" destId="{BAB100EF-52FB-41DF-99CB-E0AD2B5F08F8}" srcOrd="2" destOrd="0" presId="urn:microsoft.com/office/officeart/2018/2/layout/IconCircleList"/>
    <dgm:cxn modelId="{822E4F48-88FA-45F5-BE45-4A95646681B3}" type="presParOf" srcId="{3D58F38F-E657-4735-9DD3-AE8C2F2DF9AB}" destId="{6AA6F634-0354-439C-91AC-14F695A6256F}" srcOrd="3" destOrd="0" presId="urn:microsoft.com/office/officeart/2018/2/layout/IconCircleList"/>
    <dgm:cxn modelId="{A800037D-D63E-4AC2-8B4E-667E84EA66A4}" type="presParOf" srcId="{00CCDA6F-6268-4636-AACA-C5D08B3B89D4}" destId="{4AD767F9-3C6C-4D36-A074-F49D94FF372B}" srcOrd="1" destOrd="0" presId="urn:microsoft.com/office/officeart/2018/2/layout/IconCircleList"/>
    <dgm:cxn modelId="{055AFAED-8391-4476-B884-E07A23A2FC8C}" type="presParOf" srcId="{00CCDA6F-6268-4636-AACA-C5D08B3B89D4}" destId="{4A979009-30DC-4726-8C90-C210D3013FD1}" srcOrd="2" destOrd="0" presId="urn:microsoft.com/office/officeart/2018/2/layout/IconCircleList"/>
    <dgm:cxn modelId="{BFB1400F-3EA3-46A7-8B06-4F6983C93C49}" type="presParOf" srcId="{4A979009-30DC-4726-8C90-C210D3013FD1}" destId="{F88262C3-548D-4298-8800-A5865E01C0BF}" srcOrd="0" destOrd="0" presId="urn:microsoft.com/office/officeart/2018/2/layout/IconCircleList"/>
    <dgm:cxn modelId="{EDE8296B-5C06-484F-8CC7-EB6947A280D1}" type="presParOf" srcId="{4A979009-30DC-4726-8C90-C210D3013FD1}" destId="{58F77BF8-4AF4-435A-8574-C0CBF599316F}" srcOrd="1" destOrd="0" presId="urn:microsoft.com/office/officeart/2018/2/layout/IconCircleList"/>
    <dgm:cxn modelId="{B0BDA05E-23C9-40CC-A361-89C5DE19D5CD}" type="presParOf" srcId="{4A979009-30DC-4726-8C90-C210D3013FD1}" destId="{EA3F0695-81F3-4415-8E4B-7A18368D42E8}" srcOrd="2" destOrd="0" presId="urn:microsoft.com/office/officeart/2018/2/layout/IconCircleList"/>
    <dgm:cxn modelId="{D4CBE85C-7F73-407F-81D6-2FE21C1C8234}" type="presParOf" srcId="{4A979009-30DC-4726-8C90-C210D3013FD1}" destId="{8115DABF-04A7-4FE0-982E-ECF865F075D2}" srcOrd="3" destOrd="0" presId="urn:microsoft.com/office/officeart/2018/2/layout/IconCircleList"/>
    <dgm:cxn modelId="{6A2A6B54-CFC9-427E-90A4-16023697136F}" type="presParOf" srcId="{00CCDA6F-6268-4636-AACA-C5D08B3B89D4}" destId="{657F1ACE-E991-4E93-AEB0-CFBC65B10266}" srcOrd="3" destOrd="0" presId="urn:microsoft.com/office/officeart/2018/2/layout/IconCircleList"/>
    <dgm:cxn modelId="{FEAE7C1D-010D-42A2-8E33-1067FF5B4714}" type="presParOf" srcId="{00CCDA6F-6268-4636-AACA-C5D08B3B89D4}" destId="{9A17E7E0-9CAD-4A19-82C3-59152AE7A10C}" srcOrd="4" destOrd="0" presId="urn:microsoft.com/office/officeart/2018/2/layout/IconCircleList"/>
    <dgm:cxn modelId="{1282F9D4-FB5F-4736-A9C2-7EE4F138CEE8}" type="presParOf" srcId="{9A17E7E0-9CAD-4A19-82C3-59152AE7A10C}" destId="{62953629-229F-4104-BAC5-E8FF3666FAF7}" srcOrd="0" destOrd="0" presId="urn:microsoft.com/office/officeart/2018/2/layout/IconCircleList"/>
    <dgm:cxn modelId="{08414EE7-F8A4-4067-9BFE-2B512571ACE6}" type="presParOf" srcId="{9A17E7E0-9CAD-4A19-82C3-59152AE7A10C}" destId="{749995C8-0C6F-48B2-A231-097A21062755}" srcOrd="1" destOrd="0" presId="urn:microsoft.com/office/officeart/2018/2/layout/IconCircleList"/>
    <dgm:cxn modelId="{DD47BFF9-BC84-4294-8F8A-7924FDAD3F78}" type="presParOf" srcId="{9A17E7E0-9CAD-4A19-82C3-59152AE7A10C}" destId="{7E959EE0-721F-49FC-969F-0FE6D12DB49E}" srcOrd="2" destOrd="0" presId="urn:microsoft.com/office/officeart/2018/2/layout/IconCircleList"/>
    <dgm:cxn modelId="{752E42DF-1062-4945-9CB2-9800696901A6}" type="presParOf" srcId="{9A17E7E0-9CAD-4A19-82C3-59152AE7A10C}" destId="{C2DCD3A5-2BC5-4C6D-8A19-1700CC7856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CE813-6542-492E-A8A0-F1D54E7DC172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60F080B6-92C9-49D4-8ECB-C841FFCEC400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Valutare tutti i rischi per la salute e la sicurezza eliminando o riducendo alla fonte tali rischi</a:t>
          </a:r>
          <a:endParaRPr lang="en-US" sz="1800" dirty="0">
            <a:solidFill>
              <a:schemeClr val="tx1"/>
            </a:solidFill>
          </a:endParaRPr>
        </a:p>
      </dgm:t>
    </dgm:pt>
    <dgm:pt modelId="{1374F3AB-66A1-4BC8-A259-2BB1039B0924}" type="parTrans" cxnId="{0D0F7E3D-616D-4C8D-94AD-40771EE7900F}">
      <dgm:prSet/>
      <dgm:spPr/>
      <dgm:t>
        <a:bodyPr/>
        <a:lstStyle/>
        <a:p>
          <a:endParaRPr lang="en-US"/>
        </a:p>
      </dgm:t>
    </dgm:pt>
    <dgm:pt modelId="{56EF2652-5752-497B-B187-31FD30D3CC0E}" type="sibTrans" cxnId="{0D0F7E3D-616D-4C8D-94AD-40771EE7900F}">
      <dgm:prSet/>
      <dgm:spPr/>
      <dgm:t>
        <a:bodyPr/>
        <a:lstStyle/>
        <a:p>
          <a:endParaRPr lang="en-US"/>
        </a:p>
      </dgm:t>
    </dgm:pt>
    <dgm:pt modelId="{803592DA-4A91-4EA2-A7B0-6D9D452EA138}">
      <dgm:prSet custT="1"/>
      <dgm:spPr/>
      <dgm:t>
        <a:bodyPr/>
        <a:lstStyle/>
        <a:p>
          <a:r>
            <a:rPr lang="it-IT" sz="1800" dirty="0">
              <a:solidFill>
                <a:schemeClr val="tx1"/>
              </a:solidFill>
            </a:rPr>
            <a:t>Limitare il numero di lavoratori che possono essere esposti ai rischi valutati</a:t>
          </a:r>
          <a:endParaRPr lang="en-US" sz="1800" dirty="0">
            <a:solidFill>
              <a:schemeClr val="tx1"/>
            </a:solidFill>
          </a:endParaRPr>
        </a:p>
      </dgm:t>
    </dgm:pt>
    <dgm:pt modelId="{3EDE578B-C493-4F85-8D4D-8D6DB1BE185B}" type="parTrans" cxnId="{0D851EFE-4041-4B05-9A81-E7DE6E02EF9F}">
      <dgm:prSet/>
      <dgm:spPr/>
      <dgm:t>
        <a:bodyPr/>
        <a:lstStyle/>
        <a:p>
          <a:endParaRPr lang="en-US"/>
        </a:p>
      </dgm:t>
    </dgm:pt>
    <dgm:pt modelId="{A3E3DBAD-3A94-47E6-9A8C-AF98B6FCAACF}" type="sibTrans" cxnId="{0D851EFE-4041-4B05-9A81-E7DE6E02EF9F}">
      <dgm:prSet/>
      <dgm:spPr/>
      <dgm:t>
        <a:bodyPr/>
        <a:lstStyle/>
        <a:p>
          <a:endParaRPr lang="en-US"/>
        </a:p>
      </dgm:t>
    </dgm:pt>
    <dgm:pt modelId="{C3251A68-11F2-4583-A9FE-98BC7903B929}" type="pres">
      <dgm:prSet presAssocID="{3E1CE813-6542-492E-A8A0-F1D54E7DC172}" presName="root" presStyleCnt="0">
        <dgm:presLayoutVars>
          <dgm:dir/>
          <dgm:resizeHandles val="exact"/>
        </dgm:presLayoutVars>
      </dgm:prSet>
      <dgm:spPr/>
    </dgm:pt>
    <dgm:pt modelId="{27F11C8D-9648-44F6-8FAF-289915075136}" type="pres">
      <dgm:prSet presAssocID="{3E1CE813-6542-492E-A8A0-F1D54E7DC172}" presName="container" presStyleCnt="0">
        <dgm:presLayoutVars>
          <dgm:dir/>
          <dgm:resizeHandles val="exact"/>
        </dgm:presLayoutVars>
      </dgm:prSet>
      <dgm:spPr/>
    </dgm:pt>
    <dgm:pt modelId="{BFB5344E-66B6-4507-A419-3F98AAF82A05}" type="pres">
      <dgm:prSet presAssocID="{60F080B6-92C9-49D4-8ECB-C841FFCEC400}" presName="compNode" presStyleCnt="0"/>
      <dgm:spPr/>
    </dgm:pt>
    <dgm:pt modelId="{7ACF217E-5EC2-462C-8907-CA8EB552A986}" type="pres">
      <dgm:prSet presAssocID="{60F080B6-92C9-49D4-8ECB-C841FFCEC400}" presName="iconBgRect" presStyleLbl="bgShp" presStyleIdx="0" presStyleCnt="2"/>
      <dgm:spPr>
        <a:solidFill>
          <a:schemeClr val="accent2"/>
        </a:solidFill>
      </dgm:spPr>
    </dgm:pt>
    <dgm:pt modelId="{2F2A89D3-6691-437E-B79C-E26D3D69A659}" type="pres">
      <dgm:prSet presAssocID="{60F080B6-92C9-49D4-8ECB-C841FFCEC4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7966A53-3507-41AE-A323-FA2FE7DD0DCC}" type="pres">
      <dgm:prSet presAssocID="{60F080B6-92C9-49D4-8ECB-C841FFCEC400}" presName="spaceRect" presStyleCnt="0"/>
      <dgm:spPr/>
    </dgm:pt>
    <dgm:pt modelId="{34BCB273-5CDF-4E11-96DA-AB9D701B7674}" type="pres">
      <dgm:prSet presAssocID="{60F080B6-92C9-49D4-8ECB-C841FFCEC400}" presName="textRect" presStyleLbl="revTx" presStyleIdx="0" presStyleCnt="2">
        <dgm:presLayoutVars>
          <dgm:chMax val="1"/>
          <dgm:chPref val="1"/>
        </dgm:presLayoutVars>
      </dgm:prSet>
      <dgm:spPr/>
    </dgm:pt>
    <dgm:pt modelId="{25686592-B950-4977-9DB8-08D1CC9CB51C}" type="pres">
      <dgm:prSet presAssocID="{56EF2652-5752-497B-B187-31FD30D3CC0E}" presName="sibTrans" presStyleLbl="sibTrans2D1" presStyleIdx="0" presStyleCnt="0"/>
      <dgm:spPr/>
    </dgm:pt>
    <dgm:pt modelId="{552A1D6B-ED79-4D44-B27F-97C1845EEEF1}" type="pres">
      <dgm:prSet presAssocID="{803592DA-4A91-4EA2-A7B0-6D9D452EA138}" presName="compNode" presStyleCnt="0"/>
      <dgm:spPr/>
    </dgm:pt>
    <dgm:pt modelId="{F9205C82-80B1-4F4A-97AD-4358573808EC}" type="pres">
      <dgm:prSet presAssocID="{803592DA-4A91-4EA2-A7B0-6D9D452EA138}" presName="iconBgRect" presStyleLbl="bgShp" presStyleIdx="1" presStyleCnt="2"/>
      <dgm:spPr>
        <a:solidFill>
          <a:schemeClr val="accent3"/>
        </a:solidFill>
      </dgm:spPr>
    </dgm:pt>
    <dgm:pt modelId="{67B72095-18C0-479C-B058-0C44A9654421}" type="pres">
      <dgm:prSet presAssocID="{803592DA-4A91-4EA2-A7B0-6D9D452EA1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DF5BAC-CA74-401D-B2B8-06F2FEBA9A24}" type="pres">
      <dgm:prSet presAssocID="{803592DA-4A91-4EA2-A7B0-6D9D452EA138}" presName="spaceRect" presStyleCnt="0"/>
      <dgm:spPr/>
    </dgm:pt>
    <dgm:pt modelId="{36DD5D6B-3FC5-4183-911D-E27960693540}" type="pres">
      <dgm:prSet presAssocID="{803592DA-4A91-4EA2-A7B0-6D9D452EA13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0F7E3D-616D-4C8D-94AD-40771EE7900F}" srcId="{3E1CE813-6542-492E-A8A0-F1D54E7DC172}" destId="{60F080B6-92C9-49D4-8ECB-C841FFCEC400}" srcOrd="0" destOrd="0" parTransId="{1374F3AB-66A1-4BC8-A259-2BB1039B0924}" sibTransId="{56EF2652-5752-497B-B187-31FD30D3CC0E}"/>
    <dgm:cxn modelId="{0A03D06A-1B69-4607-9FAF-290C78A9733E}" type="presOf" srcId="{60F080B6-92C9-49D4-8ECB-C841FFCEC400}" destId="{34BCB273-5CDF-4E11-96DA-AB9D701B7674}" srcOrd="0" destOrd="0" presId="urn:microsoft.com/office/officeart/2018/2/layout/IconCircleList"/>
    <dgm:cxn modelId="{218B8A9C-775E-4C92-AEFE-414E1890B4AE}" type="presOf" srcId="{803592DA-4A91-4EA2-A7B0-6D9D452EA138}" destId="{36DD5D6B-3FC5-4183-911D-E27960693540}" srcOrd="0" destOrd="0" presId="urn:microsoft.com/office/officeart/2018/2/layout/IconCircleList"/>
    <dgm:cxn modelId="{FC5FA5AD-DFF8-4DF6-9F24-FCC95DD528C8}" type="presOf" srcId="{3E1CE813-6542-492E-A8A0-F1D54E7DC172}" destId="{C3251A68-11F2-4583-A9FE-98BC7903B929}" srcOrd="0" destOrd="0" presId="urn:microsoft.com/office/officeart/2018/2/layout/IconCircleList"/>
    <dgm:cxn modelId="{3CF9FAC2-767A-4EBE-9436-546678E3CBE1}" type="presOf" srcId="{56EF2652-5752-497B-B187-31FD30D3CC0E}" destId="{25686592-B950-4977-9DB8-08D1CC9CB51C}" srcOrd="0" destOrd="0" presId="urn:microsoft.com/office/officeart/2018/2/layout/IconCircleList"/>
    <dgm:cxn modelId="{0D851EFE-4041-4B05-9A81-E7DE6E02EF9F}" srcId="{3E1CE813-6542-492E-A8A0-F1D54E7DC172}" destId="{803592DA-4A91-4EA2-A7B0-6D9D452EA138}" srcOrd="1" destOrd="0" parTransId="{3EDE578B-C493-4F85-8D4D-8D6DB1BE185B}" sibTransId="{A3E3DBAD-3A94-47E6-9A8C-AF98B6FCAACF}"/>
    <dgm:cxn modelId="{E0E43575-633F-4747-BB1A-34CE0EFF7D23}" type="presParOf" srcId="{C3251A68-11F2-4583-A9FE-98BC7903B929}" destId="{27F11C8D-9648-44F6-8FAF-289915075136}" srcOrd="0" destOrd="0" presId="urn:microsoft.com/office/officeart/2018/2/layout/IconCircleList"/>
    <dgm:cxn modelId="{A525EC01-412A-48CD-8601-829BD576F9E1}" type="presParOf" srcId="{27F11C8D-9648-44F6-8FAF-289915075136}" destId="{BFB5344E-66B6-4507-A419-3F98AAF82A05}" srcOrd="0" destOrd="0" presId="urn:microsoft.com/office/officeart/2018/2/layout/IconCircleList"/>
    <dgm:cxn modelId="{87FE13E4-3DDE-4097-9523-40285436DC77}" type="presParOf" srcId="{BFB5344E-66B6-4507-A419-3F98AAF82A05}" destId="{7ACF217E-5EC2-462C-8907-CA8EB552A986}" srcOrd="0" destOrd="0" presId="urn:microsoft.com/office/officeart/2018/2/layout/IconCircleList"/>
    <dgm:cxn modelId="{07A87ED0-FAA7-4CFF-8410-62C768B4792D}" type="presParOf" srcId="{BFB5344E-66B6-4507-A419-3F98AAF82A05}" destId="{2F2A89D3-6691-437E-B79C-E26D3D69A659}" srcOrd="1" destOrd="0" presId="urn:microsoft.com/office/officeart/2018/2/layout/IconCircleList"/>
    <dgm:cxn modelId="{BD597B21-A01A-420D-B9F7-92C5D21A7765}" type="presParOf" srcId="{BFB5344E-66B6-4507-A419-3F98AAF82A05}" destId="{87966A53-3507-41AE-A323-FA2FE7DD0DCC}" srcOrd="2" destOrd="0" presId="urn:microsoft.com/office/officeart/2018/2/layout/IconCircleList"/>
    <dgm:cxn modelId="{33E6223C-6C7B-4085-B351-5C2757941F53}" type="presParOf" srcId="{BFB5344E-66B6-4507-A419-3F98AAF82A05}" destId="{34BCB273-5CDF-4E11-96DA-AB9D701B7674}" srcOrd="3" destOrd="0" presId="urn:microsoft.com/office/officeart/2018/2/layout/IconCircleList"/>
    <dgm:cxn modelId="{5BFD7820-5D4C-46FA-8CF6-5693182AF837}" type="presParOf" srcId="{27F11C8D-9648-44F6-8FAF-289915075136}" destId="{25686592-B950-4977-9DB8-08D1CC9CB51C}" srcOrd="1" destOrd="0" presId="urn:microsoft.com/office/officeart/2018/2/layout/IconCircleList"/>
    <dgm:cxn modelId="{65F36FB9-3B07-48CD-9BAC-97607B9A0976}" type="presParOf" srcId="{27F11C8D-9648-44F6-8FAF-289915075136}" destId="{552A1D6B-ED79-4D44-B27F-97C1845EEEF1}" srcOrd="2" destOrd="0" presId="urn:microsoft.com/office/officeart/2018/2/layout/IconCircleList"/>
    <dgm:cxn modelId="{37C3F0DE-CC0C-4E39-94DF-C5A6F8816AD4}" type="presParOf" srcId="{552A1D6B-ED79-4D44-B27F-97C1845EEEF1}" destId="{F9205C82-80B1-4F4A-97AD-4358573808EC}" srcOrd="0" destOrd="0" presId="urn:microsoft.com/office/officeart/2018/2/layout/IconCircleList"/>
    <dgm:cxn modelId="{D4C7493C-F3F1-43CD-B38B-C3253BCFCF28}" type="presParOf" srcId="{552A1D6B-ED79-4D44-B27F-97C1845EEEF1}" destId="{67B72095-18C0-479C-B058-0C44A9654421}" srcOrd="1" destOrd="0" presId="urn:microsoft.com/office/officeart/2018/2/layout/IconCircleList"/>
    <dgm:cxn modelId="{BE8E1626-C2F5-4B14-925A-83F573A83769}" type="presParOf" srcId="{552A1D6B-ED79-4D44-B27F-97C1845EEEF1}" destId="{EADF5BAC-CA74-401D-B2B8-06F2FEBA9A24}" srcOrd="2" destOrd="0" presId="urn:microsoft.com/office/officeart/2018/2/layout/IconCircleList"/>
    <dgm:cxn modelId="{20F73EFF-B6EA-430C-973F-9B291626EAD3}" type="presParOf" srcId="{552A1D6B-ED79-4D44-B27F-97C1845EEEF1}" destId="{36DD5D6B-3FC5-4183-911D-E279606935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D189B5-880D-458D-8A4B-BFFED102DCEB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DB1D465-474B-4CC5-8995-F5B2533BC87C}">
      <dgm:prSet custT="1"/>
      <dgm:spPr/>
      <dgm:t>
        <a:bodyPr/>
        <a:lstStyle/>
        <a:p>
          <a:r>
            <a:rPr lang="it-IT" sz="1800" dirty="0"/>
            <a:t>Viene esaminato il Documento di Prevenzione dei Rischi, l’andamento degli infortuni, le malattie professionali</a:t>
          </a:r>
          <a:endParaRPr lang="en-US" sz="1800" dirty="0"/>
        </a:p>
      </dgm:t>
    </dgm:pt>
    <dgm:pt modelId="{80CCF3A1-9E57-447D-BE87-7834CE7F40A5}" type="parTrans" cxnId="{0CC720F9-BC21-45A1-B04A-5A51798A2CCE}">
      <dgm:prSet/>
      <dgm:spPr/>
      <dgm:t>
        <a:bodyPr/>
        <a:lstStyle/>
        <a:p>
          <a:endParaRPr lang="en-US"/>
        </a:p>
      </dgm:t>
    </dgm:pt>
    <dgm:pt modelId="{0BD079A8-1715-4E89-84D1-B4386EAB5B53}" type="sibTrans" cxnId="{0CC720F9-BC21-45A1-B04A-5A51798A2CCE}">
      <dgm:prSet/>
      <dgm:spPr/>
      <dgm:t>
        <a:bodyPr/>
        <a:lstStyle/>
        <a:p>
          <a:endParaRPr lang="en-US"/>
        </a:p>
      </dgm:t>
    </dgm:pt>
    <dgm:pt modelId="{2677AA27-8DDF-44FE-AB20-AD76670093C7}">
      <dgm:prSet custT="1"/>
      <dgm:spPr/>
      <dgm:t>
        <a:bodyPr/>
        <a:lstStyle/>
        <a:p>
          <a:r>
            <a:rPr lang="it-IT" sz="1800" dirty="0"/>
            <a:t>Viene discussa l’efficacia dei dispositivi di protezione individuale</a:t>
          </a:r>
          <a:endParaRPr lang="en-US" sz="1800" dirty="0"/>
        </a:p>
      </dgm:t>
    </dgm:pt>
    <dgm:pt modelId="{E8C584C7-58D8-4460-8877-4BDA13376651}" type="parTrans" cxnId="{91376AFB-7622-4D17-AF4F-B917B115896D}">
      <dgm:prSet/>
      <dgm:spPr/>
      <dgm:t>
        <a:bodyPr/>
        <a:lstStyle/>
        <a:p>
          <a:endParaRPr lang="en-US"/>
        </a:p>
      </dgm:t>
    </dgm:pt>
    <dgm:pt modelId="{914A369F-0BB0-44A7-8A84-ADFB690AA238}" type="sibTrans" cxnId="{91376AFB-7622-4D17-AF4F-B917B115896D}">
      <dgm:prSet/>
      <dgm:spPr/>
      <dgm:t>
        <a:bodyPr/>
        <a:lstStyle/>
        <a:p>
          <a:endParaRPr lang="en-US"/>
        </a:p>
      </dgm:t>
    </dgm:pt>
    <dgm:pt modelId="{6D4AE481-02EA-4F08-812B-90D2B24A5519}">
      <dgm:prSet custT="1"/>
      <dgm:spPr/>
      <dgm:t>
        <a:bodyPr/>
        <a:lstStyle/>
        <a:p>
          <a:r>
            <a:rPr lang="it-IT" sz="1800" dirty="0"/>
            <a:t>Sono definiti i programmi di formazione ed informazione di dirigenti, preposti, e dei lavoratori in materia di salute e sicurezza</a:t>
          </a:r>
          <a:endParaRPr lang="en-US" sz="1800" dirty="0"/>
        </a:p>
      </dgm:t>
    </dgm:pt>
    <dgm:pt modelId="{EFF64624-1353-4B81-A7F7-393D12B65304}" type="parTrans" cxnId="{4C70EE6E-BB3B-4281-94E1-0FA193E25B38}">
      <dgm:prSet/>
      <dgm:spPr/>
      <dgm:t>
        <a:bodyPr/>
        <a:lstStyle/>
        <a:p>
          <a:endParaRPr lang="en-US"/>
        </a:p>
      </dgm:t>
    </dgm:pt>
    <dgm:pt modelId="{6D275ACD-5600-4803-9636-69DF44634DF8}" type="sibTrans" cxnId="{4C70EE6E-BB3B-4281-94E1-0FA193E25B38}">
      <dgm:prSet/>
      <dgm:spPr/>
      <dgm:t>
        <a:bodyPr/>
        <a:lstStyle/>
        <a:p>
          <a:endParaRPr lang="en-US"/>
        </a:p>
      </dgm:t>
    </dgm:pt>
    <dgm:pt modelId="{7F7E1937-9A99-4E83-B911-AB4CFBB34911}" type="pres">
      <dgm:prSet presAssocID="{85D189B5-880D-458D-8A4B-BFFED102DCEB}" presName="root" presStyleCnt="0">
        <dgm:presLayoutVars>
          <dgm:dir/>
          <dgm:resizeHandles val="exact"/>
        </dgm:presLayoutVars>
      </dgm:prSet>
      <dgm:spPr/>
    </dgm:pt>
    <dgm:pt modelId="{63F5C787-0F00-44ED-97DC-A0C1BEEBB846}" type="pres">
      <dgm:prSet presAssocID="{85D189B5-880D-458D-8A4B-BFFED102DCEB}" presName="container" presStyleCnt="0">
        <dgm:presLayoutVars>
          <dgm:dir/>
          <dgm:resizeHandles val="exact"/>
        </dgm:presLayoutVars>
      </dgm:prSet>
      <dgm:spPr/>
    </dgm:pt>
    <dgm:pt modelId="{FCD9606C-6678-4ED4-AECE-1981A0D73775}" type="pres">
      <dgm:prSet presAssocID="{3DB1D465-474B-4CC5-8995-F5B2533BC87C}" presName="compNode" presStyleCnt="0"/>
      <dgm:spPr/>
    </dgm:pt>
    <dgm:pt modelId="{FE35849F-B508-432A-87BD-74D0B9A23AB2}" type="pres">
      <dgm:prSet presAssocID="{3DB1D465-474B-4CC5-8995-F5B2533BC87C}" presName="iconBgRect" presStyleLbl="bgShp" presStyleIdx="0" presStyleCnt="3"/>
      <dgm:spPr/>
    </dgm:pt>
    <dgm:pt modelId="{8C09E2EE-F568-46FA-BFAE-6D6497695DDC}" type="pres">
      <dgm:prSet presAssocID="{3DB1D465-474B-4CC5-8995-F5B2533BC8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A507E3F-29CE-40D2-A2C9-A00D0CE4F948}" type="pres">
      <dgm:prSet presAssocID="{3DB1D465-474B-4CC5-8995-F5B2533BC87C}" presName="spaceRect" presStyleCnt="0"/>
      <dgm:spPr/>
    </dgm:pt>
    <dgm:pt modelId="{033AD6BE-C1B2-4D40-B790-4AD772310E6C}" type="pres">
      <dgm:prSet presAssocID="{3DB1D465-474B-4CC5-8995-F5B2533BC87C}" presName="textRect" presStyleLbl="revTx" presStyleIdx="0" presStyleCnt="3">
        <dgm:presLayoutVars>
          <dgm:chMax val="1"/>
          <dgm:chPref val="1"/>
        </dgm:presLayoutVars>
      </dgm:prSet>
      <dgm:spPr/>
    </dgm:pt>
    <dgm:pt modelId="{324C3421-4678-475D-8472-398E0EB60327}" type="pres">
      <dgm:prSet presAssocID="{0BD079A8-1715-4E89-84D1-B4386EAB5B53}" presName="sibTrans" presStyleLbl="sibTrans2D1" presStyleIdx="0" presStyleCnt="0"/>
      <dgm:spPr/>
    </dgm:pt>
    <dgm:pt modelId="{ECAD2C27-0E3A-4AE8-9E8E-CD6D9F19F9B1}" type="pres">
      <dgm:prSet presAssocID="{2677AA27-8DDF-44FE-AB20-AD76670093C7}" presName="compNode" presStyleCnt="0"/>
      <dgm:spPr/>
    </dgm:pt>
    <dgm:pt modelId="{6BF4C717-F5E3-46A6-BA02-C7D44CB2AB2C}" type="pres">
      <dgm:prSet presAssocID="{2677AA27-8DDF-44FE-AB20-AD76670093C7}" presName="iconBgRect" presStyleLbl="bgShp" presStyleIdx="1" presStyleCnt="3"/>
      <dgm:spPr/>
    </dgm:pt>
    <dgm:pt modelId="{17BB8629-8B6F-4C7F-8129-9451CF3F25CF}" type="pres">
      <dgm:prSet presAssocID="{2677AA27-8DDF-44FE-AB20-AD76670093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665DCAF-78D3-4439-B503-E719A97B47A9}" type="pres">
      <dgm:prSet presAssocID="{2677AA27-8DDF-44FE-AB20-AD76670093C7}" presName="spaceRect" presStyleCnt="0"/>
      <dgm:spPr/>
    </dgm:pt>
    <dgm:pt modelId="{F7350F2A-1CD7-440A-B0BE-DD8F59629E26}" type="pres">
      <dgm:prSet presAssocID="{2677AA27-8DDF-44FE-AB20-AD76670093C7}" presName="textRect" presStyleLbl="revTx" presStyleIdx="1" presStyleCnt="3" custScaleX="107028">
        <dgm:presLayoutVars>
          <dgm:chMax val="1"/>
          <dgm:chPref val="1"/>
        </dgm:presLayoutVars>
      </dgm:prSet>
      <dgm:spPr/>
    </dgm:pt>
    <dgm:pt modelId="{1BC5DD5F-3C6F-4B6E-85B3-668B31EE24DA}" type="pres">
      <dgm:prSet presAssocID="{914A369F-0BB0-44A7-8A84-ADFB690AA238}" presName="sibTrans" presStyleLbl="sibTrans2D1" presStyleIdx="0" presStyleCnt="0"/>
      <dgm:spPr/>
    </dgm:pt>
    <dgm:pt modelId="{837E4B23-F32D-42C1-A4E2-033010DB41BA}" type="pres">
      <dgm:prSet presAssocID="{6D4AE481-02EA-4F08-812B-90D2B24A5519}" presName="compNode" presStyleCnt="0"/>
      <dgm:spPr/>
    </dgm:pt>
    <dgm:pt modelId="{3384173E-DEAD-4BA3-8C60-DE02BF8245A2}" type="pres">
      <dgm:prSet presAssocID="{6D4AE481-02EA-4F08-812B-90D2B24A5519}" presName="iconBgRect" presStyleLbl="bgShp" presStyleIdx="2" presStyleCnt="3"/>
      <dgm:spPr/>
    </dgm:pt>
    <dgm:pt modelId="{9D76943A-3219-4A8B-BD1F-5834FC8530F9}" type="pres">
      <dgm:prSet presAssocID="{6D4AE481-02EA-4F08-812B-90D2B24A55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ECEBB2-A338-4BA1-8BE1-447FDC51555D}" type="pres">
      <dgm:prSet presAssocID="{6D4AE481-02EA-4F08-812B-90D2B24A5519}" presName="spaceRect" presStyleCnt="0"/>
      <dgm:spPr/>
    </dgm:pt>
    <dgm:pt modelId="{EB1CE136-128D-45E0-B69D-F9A1C31E9D1C}" type="pres">
      <dgm:prSet presAssocID="{6D4AE481-02EA-4F08-812B-90D2B24A55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E225522-CAB2-4052-946F-89F8B1739C16}" type="presOf" srcId="{3DB1D465-474B-4CC5-8995-F5B2533BC87C}" destId="{033AD6BE-C1B2-4D40-B790-4AD772310E6C}" srcOrd="0" destOrd="0" presId="urn:microsoft.com/office/officeart/2018/2/layout/IconCircleList"/>
    <dgm:cxn modelId="{EC8A4760-3EF9-46A7-80E4-854D01C63A81}" type="presOf" srcId="{85D189B5-880D-458D-8A4B-BFFED102DCEB}" destId="{7F7E1937-9A99-4E83-B911-AB4CFBB34911}" srcOrd="0" destOrd="0" presId="urn:microsoft.com/office/officeart/2018/2/layout/IconCircleList"/>
    <dgm:cxn modelId="{5887F04D-5BBA-4915-8CDB-20AFDC75FDFE}" type="presOf" srcId="{914A369F-0BB0-44A7-8A84-ADFB690AA238}" destId="{1BC5DD5F-3C6F-4B6E-85B3-668B31EE24DA}" srcOrd="0" destOrd="0" presId="urn:microsoft.com/office/officeart/2018/2/layout/IconCircleList"/>
    <dgm:cxn modelId="{4C70EE6E-BB3B-4281-94E1-0FA193E25B38}" srcId="{85D189B5-880D-458D-8A4B-BFFED102DCEB}" destId="{6D4AE481-02EA-4F08-812B-90D2B24A5519}" srcOrd="2" destOrd="0" parTransId="{EFF64624-1353-4B81-A7F7-393D12B65304}" sibTransId="{6D275ACD-5600-4803-9636-69DF44634DF8}"/>
    <dgm:cxn modelId="{AC45668F-E3AF-4851-A773-E380C529B8DB}" type="presOf" srcId="{6D4AE481-02EA-4F08-812B-90D2B24A5519}" destId="{EB1CE136-128D-45E0-B69D-F9A1C31E9D1C}" srcOrd="0" destOrd="0" presId="urn:microsoft.com/office/officeart/2018/2/layout/IconCircleList"/>
    <dgm:cxn modelId="{A10A0EA5-484C-478B-A6A8-1F1B81811442}" type="presOf" srcId="{0BD079A8-1715-4E89-84D1-B4386EAB5B53}" destId="{324C3421-4678-475D-8472-398E0EB60327}" srcOrd="0" destOrd="0" presId="urn:microsoft.com/office/officeart/2018/2/layout/IconCircleList"/>
    <dgm:cxn modelId="{994A45D1-BC61-424E-904E-559739642FAE}" type="presOf" srcId="{2677AA27-8DDF-44FE-AB20-AD76670093C7}" destId="{F7350F2A-1CD7-440A-B0BE-DD8F59629E26}" srcOrd="0" destOrd="0" presId="urn:microsoft.com/office/officeart/2018/2/layout/IconCircleList"/>
    <dgm:cxn modelId="{0CC720F9-BC21-45A1-B04A-5A51798A2CCE}" srcId="{85D189B5-880D-458D-8A4B-BFFED102DCEB}" destId="{3DB1D465-474B-4CC5-8995-F5B2533BC87C}" srcOrd="0" destOrd="0" parTransId="{80CCF3A1-9E57-447D-BE87-7834CE7F40A5}" sibTransId="{0BD079A8-1715-4E89-84D1-B4386EAB5B53}"/>
    <dgm:cxn modelId="{91376AFB-7622-4D17-AF4F-B917B115896D}" srcId="{85D189B5-880D-458D-8A4B-BFFED102DCEB}" destId="{2677AA27-8DDF-44FE-AB20-AD76670093C7}" srcOrd="1" destOrd="0" parTransId="{E8C584C7-58D8-4460-8877-4BDA13376651}" sibTransId="{914A369F-0BB0-44A7-8A84-ADFB690AA238}"/>
    <dgm:cxn modelId="{94C99E28-FC8D-41E8-A229-5665680C1902}" type="presParOf" srcId="{7F7E1937-9A99-4E83-B911-AB4CFBB34911}" destId="{63F5C787-0F00-44ED-97DC-A0C1BEEBB846}" srcOrd="0" destOrd="0" presId="urn:microsoft.com/office/officeart/2018/2/layout/IconCircleList"/>
    <dgm:cxn modelId="{805826B8-44BD-444E-99B8-351A7A1F967F}" type="presParOf" srcId="{63F5C787-0F00-44ED-97DC-A0C1BEEBB846}" destId="{FCD9606C-6678-4ED4-AECE-1981A0D73775}" srcOrd="0" destOrd="0" presId="urn:microsoft.com/office/officeart/2018/2/layout/IconCircleList"/>
    <dgm:cxn modelId="{7E46ADE4-51F0-4438-9D80-7ADC572D68B7}" type="presParOf" srcId="{FCD9606C-6678-4ED4-AECE-1981A0D73775}" destId="{FE35849F-B508-432A-87BD-74D0B9A23AB2}" srcOrd="0" destOrd="0" presId="urn:microsoft.com/office/officeart/2018/2/layout/IconCircleList"/>
    <dgm:cxn modelId="{CEC0F3C0-841B-4793-95E9-5D7075B313EC}" type="presParOf" srcId="{FCD9606C-6678-4ED4-AECE-1981A0D73775}" destId="{8C09E2EE-F568-46FA-BFAE-6D6497695DDC}" srcOrd="1" destOrd="0" presId="urn:microsoft.com/office/officeart/2018/2/layout/IconCircleList"/>
    <dgm:cxn modelId="{F6994FA6-CE60-4823-8E6B-9DDB43BD7A19}" type="presParOf" srcId="{FCD9606C-6678-4ED4-AECE-1981A0D73775}" destId="{8A507E3F-29CE-40D2-A2C9-A00D0CE4F948}" srcOrd="2" destOrd="0" presId="urn:microsoft.com/office/officeart/2018/2/layout/IconCircleList"/>
    <dgm:cxn modelId="{80FB4EDF-E28F-4772-9D51-92BC113312ED}" type="presParOf" srcId="{FCD9606C-6678-4ED4-AECE-1981A0D73775}" destId="{033AD6BE-C1B2-4D40-B790-4AD772310E6C}" srcOrd="3" destOrd="0" presId="urn:microsoft.com/office/officeart/2018/2/layout/IconCircleList"/>
    <dgm:cxn modelId="{332C4583-BFF9-4F2B-814E-3CBDC27E74A7}" type="presParOf" srcId="{63F5C787-0F00-44ED-97DC-A0C1BEEBB846}" destId="{324C3421-4678-475D-8472-398E0EB60327}" srcOrd="1" destOrd="0" presId="urn:microsoft.com/office/officeart/2018/2/layout/IconCircleList"/>
    <dgm:cxn modelId="{9F436783-4BC4-4173-8538-B47245F0E231}" type="presParOf" srcId="{63F5C787-0F00-44ED-97DC-A0C1BEEBB846}" destId="{ECAD2C27-0E3A-4AE8-9E8E-CD6D9F19F9B1}" srcOrd="2" destOrd="0" presId="urn:microsoft.com/office/officeart/2018/2/layout/IconCircleList"/>
    <dgm:cxn modelId="{599DA50A-43AE-4064-8596-5098ECB29F39}" type="presParOf" srcId="{ECAD2C27-0E3A-4AE8-9E8E-CD6D9F19F9B1}" destId="{6BF4C717-F5E3-46A6-BA02-C7D44CB2AB2C}" srcOrd="0" destOrd="0" presId="urn:microsoft.com/office/officeart/2018/2/layout/IconCircleList"/>
    <dgm:cxn modelId="{A5E4CFE8-47B2-435E-95F9-E4ED223E8795}" type="presParOf" srcId="{ECAD2C27-0E3A-4AE8-9E8E-CD6D9F19F9B1}" destId="{17BB8629-8B6F-4C7F-8129-9451CF3F25CF}" srcOrd="1" destOrd="0" presId="urn:microsoft.com/office/officeart/2018/2/layout/IconCircleList"/>
    <dgm:cxn modelId="{942F942D-7B07-40AF-88CE-CAB28BF78AF4}" type="presParOf" srcId="{ECAD2C27-0E3A-4AE8-9E8E-CD6D9F19F9B1}" destId="{E665DCAF-78D3-4439-B503-E719A97B47A9}" srcOrd="2" destOrd="0" presId="urn:microsoft.com/office/officeart/2018/2/layout/IconCircleList"/>
    <dgm:cxn modelId="{305063F7-4EB6-463B-8DD5-A54702785B63}" type="presParOf" srcId="{ECAD2C27-0E3A-4AE8-9E8E-CD6D9F19F9B1}" destId="{F7350F2A-1CD7-440A-B0BE-DD8F59629E26}" srcOrd="3" destOrd="0" presId="urn:microsoft.com/office/officeart/2018/2/layout/IconCircleList"/>
    <dgm:cxn modelId="{77286FE6-84D0-47B9-8590-C89880E69BD7}" type="presParOf" srcId="{63F5C787-0F00-44ED-97DC-A0C1BEEBB846}" destId="{1BC5DD5F-3C6F-4B6E-85B3-668B31EE24DA}" srcOrd="3" destOrd="0" presId="urn:microsoft.com/office/officeart/2018/2/layout/IconCircleList"/>
    <dgm:cxn modelId="{CDD952CC-2201-4512-BAD2-05BFDB5CA0C8}" type="presParOf" srcId="{63F5C787-0F00-44ED-97DC-A0C1BEEBB846}" destId="{837E4B23-F32D-42C1-A4E2-033010DB41BA}" srcOrd="4" destOrd="0" presId="urn:microsoft.com/office/officeart/2018/2/layout/IconCircleList"/>
    <dgm:cxn modelId="{C9826140-2848-49FD-8EF1-C1288837D2D8}" type="presParOf" srcId="{837E4B23-F32D-42C1-A4E2-033010DB41BA}" destId="{3384173E-DEAD-4BA3-8C60-DE02BF8245A2}" srcOrd="0" destOrd="0" presId="urn:microsoft.com/office/officeart/2018/2/layout/IconCircleList"/>
    <dgm:cxn modelId="{2642D4F0-8532-4F31-A86E-CA2D7C6D3308}" type="presParOf" srcId="{837E4B23-F32D-42C1-A4E2-033010DB41BA}" destId="{9D76943A-3219-4A8B-BD1F-5834FC8530F9}" srcOrd="1" destOrd="0" presId="urn:microsoft.com/office/officeart/2018/2/layout/IconCircleList"/>
    <dgm:cxn modelId="{35EA8028-DB1E-476F-BD8E-DEC3A30CC649}" type="presParOf" srcId="{837E4B23-F32D-42C1-A4E2-033010DB41BA}" destId="{0BECEBB2-A338-4BA1-8BE1-447FDC51555D}" srcOrd="2" destOrd="0" presId="urn:microsoft.com/office/officeart/2018/2/layout/IconCircleList"/>
    <dgm:cxn modelId="{99A47683-9CBC-474C-AF3E-9D9910EAE1E3}" type="presParOf" srcId="{837E4B23-F32D-42C1-A4E2-033010DB41BA}" destId="{EB1CE136-128D-45E0-B69D-F9A1C31E9D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58EFC4D-60FD-429F-A8DB-523BF22D6AB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65D84D-3BF1-4D0D-A609-F26B71968E02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Il datore di lavoro, tenendo conto di eventuali stranieri, deve fornire informazioni adeguate a ciascun lavoratore:</a:t>
          </a:r>
          <a:endParaRPr lang="en-US" dirty="0">
            <a:solidFill>
              <a:schemeClr val="tx1"/>
            </a:solidFill>
          </a:endParaRPr>
        </a:p>
      </dgm:t>
    </dgm:pt>
    <dgm:pt modelId="{BDCC91D3-26E8-4531-8331-31689D422C18}" type="parTrans" cxnId="{DB196E23-5E3F-4C8D-AC8D-028AFCCA8CBB}">
      <dgm:prSet/>
      <dgm:spPr/>
      <dgm:t>
        <a:bodyPr/>
        <a:lstStyle/>
        <a:p>
          <a:endParaRPr lang="en-US"/>
        </a:p>
      </dgm:t>
    </dgm:pt>
    <dgm:pt modelId="{3C2E4F4D-C89B-447E-A8C6-9425A62FB5DC}" type="sibTrans" cxnId="{DB196E23-5E3F-4C8D-AC8D-028AFCCA8CBB}">
      <dgm:prSet/>
      <dgm:spPr/>
      <dgm:t>
        <a:bodyPr/>
        <a:lstStyle/>
        <a:p>
          <a:endParaRPr lang="en-US"/>
        </a:p>
      </dgm:t>
    </dgm:pt>
    <dgm:pt modelId="{BFFB5468-AF25-4A00-BDD9-2C3484F36D5D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Rischi connessi alle attività dell’impresa di cui fanno parte</a:t>
          </a:r>
          <a:endParaRPr lang="en-US" dirty="0">
            <a:solidFill>
              <a:schemeClr val="tx1"/>
            </a:solidFill>
          </a:endParaRPr>
        </a:p>
      </dgm:t>
    </dgm:pt>
    <dgm:pt modelId="{03DF2737-DCDC-4369-BB9D-F94BDDF15956}" type="parTrans" cxnId="{19EBB7ED-710C-45B7-9904-0CAAAA8F6674}">
      <dgm:prSet/>
      <dgm:spPr/>
      <dgm:t>
        <a:bodyPr/>
        <a:lstStyle/>
        <a:p>
          <a:endParaRPr lang="en-US"/>
        </a:p>
      </dgm:t>
    </dgm:pt>
    <dgm:pt modelId="{1CFCF375-DB5E-4E80-A9D1-0F2722400681}" type="sibTrans" cxnId="{19EBB7ED-710C-45B7-9904-0CAAAA8F6674}">
      <dgm:prSet/>
      <dgm:spPr/>
      <dgm:t>
        <a:bodyPr/>
        <a:lstStyle/>
        <a:p>
          <a:endParaRPr lang="en-US"/>
        </a:p>
      </dgm:t>
    </dgm:pt>
    <dgm:pt modelId="{DA43EC33-7D4A-4EC8-9ED5-3473E37EAD9B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Le procedure che riguardano il primo soccorso</a:t>
          </a:r>
          <a:endParaRPr lang="en-US" dirty="0">
            <a:solidFill>
              <a:schemeClr val="tx1"/>
            </a:solidFill>
          </a:endParaRPr>
        </a:p>
      </dgm:t>
    </dgm:pt>
    <dgm:pt modelId="{D0916C4B-6FF0-4758-A1B0-07F9168060B6}" type="parTrans" cxnId="{CA806762-9DFD-4D61-867F-1C813B86196D}">
      <dgm:prSet/>
      <dgm:spPr/>
      <dgm:t>
        <a:bodyPr/>
        <a:lstStyle/>
        <a:p>
          <a:endParaRPr lang="en-US"/>
        </a:p>
      </dgm:t>
    </dgm:pt>
    <dgm:pt modelId="{10124178-367A-4525-AFBE-3E3D13FD30B7}" type="sibTrans" cxnId="{CA806762-9DFD-4D61-867F-1C813B86196D}">
      <dgm:prSet/>
      <dgm:spPr/>
      <dgm:t>
        <a:bodyPr/>
        <a:lstStyle/>
        <a:p>
          <a:endParaRPr lang="en-US"/>
        </a:p>
      </dgm:t>
    </dgm:pt>
    <dgm:pt modelId="{F2DA5A44-5C73-4DF5-850E-C8A63C4DE11C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 pericoli connessi all’uso di sostanze pericolose e le misure di prevenzione adottate</a:t>
          </a:r>
          <a:endParaRPr lang="en-US" dirty="0">
            <a:solidFill>
              <a:schemeClr val="tx1"/>
            </a:solidFill>
          </a:endParaRPr>
        </a:p>
      </dgm:t>
    </dgm:pt>
    <dgm:pt modelId="{3541DA9F-4B91-44BD-88D9-79B9874D07EA}" type="parTrans" cxnId="{2AF1D32B-04F3-444C-8045-8949B539D02D}">
      <dgm:prSet/>
      <dgm:spPr/>
      <dgm:t>
        <a:bodyPr/>
        <a:lstStyle/>
        <a:p>
          <a:endParaRPr lang="en-US"/>
        </a:p>
      </dgm:t>
    </dgm:pt>
    <dgm:pt modelId="{9C94AA20-6773-4449-ACC6-A38EF146A769}" type="sibTrans" cxnId="{2AF1D32B-04F3-444C-8045-8949B539D02D}">
      <dgm:prSet/>
      <dgm:spPr/>
      <dgm:t>
        <a:bodyPr/>
        <a:lstStyle/>
        <a:p>
          <a:endParaRPr lang="en-US"/>
        </a:p>
      </dgm:t>
    </dgm:pt>
    <dgm:pt modelId="{D2CC3BC9-F628-4B1A-B0B1-2E4B36743027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 nominativi dei componenti del servizio di protezione-prevenzione</a:t>
          </a:r>
          <a:endParaRPr lang="en-US" dirty="0">
            <a:solidFill>
              <a:schemeClr val="tx1"/>
            </a:solidFill>
          </a:endParaRPr>
        </a:p>
      </dgm:t>
    </dgm:pt>
    <dgm:pt modelId="{744AB687-51DA-422E-AA7E-639AFB2BBA9D}" type="parTrans" cxnId="{1F90235F-5BF5-478C-AD11-0FFB6D582060}">
      <dgm:prSet/>
      <dgm:spPr/>
      <dgm:t>
        <a:bodyPr/>
        <a:lstStyle/>
        <a:p>
          <a:endParaRPr lang="en-US"/>
        </a:p>
      </dgm:t>
    </dgm:pt>
    <dgm:pt modelId="{E2E9C497-F136-4107-9935-C6A4B1182279}" type="sibTrans" cxnId="{1F90235F-5BF5-478C-AD11-0FFB6D582060}">
      <dgm:prSet/>
      <dgm:spPr/>
      <dgm:t>
        <a:bodyPr/>
        <a:lstStyle/>
        <a:p>
          <a:endParaRPr lang="en-US"/>
        </a:p>
      </dgm:t>
    </dgm:pt>
    <dgm:pt modelId="{770BA722-31AE-42E1-99F2-BBB5EFCA5EB5}" type="pres">
      <dgm:prSet presAssocID="{058EFC4D-60FD-429F-A8DB-523BF22D6ABC}" presName="root" presStyleCnt="0">
        <dgm:presLayoutVars>
          <dgm:dir/>
          <dgm:resizeHandles val="exact"/>
        </dgm:presLayoutVars>
      </dgm:prSet>
      <dgm:spPr/>
    </dgm:pt>
    <dgm:pt modelId="{15640173-EF09-4B25-9CAC-0FB57EFAEC29}" type="pres">
      <dgm:prSet presAssocID="{AA65D84D-3BF1-4D0D-A609-F26B71968E02}" presName="compNode" presStyleCnt="0"/>
      <dgm:spPr/>
    </dgm:pt>
    <dgm:pt modelId="{62CDD17A-277D-44AB-AA3D-793ACE43A40F}" type="pres">
      <dgm:prSet presAssocID="{AA65D84D-3BF1-4D0D-A609-F26B71968E02}" presName="bgRect" presStyleLbl="bgShp" presStyleIdx="0" presStyleCnt="5"/>
      <dgm:spPr>
        <a:solidFill>
          <a:schemeClr val="bg1"/>
        </a:solidFill>
      </dgm:spPr>
    </dgm:pt>
    <dgm:pt modelId="{1EBDDA70-9154-4957-BFD6-9E0FCB2AB3C1}" type="pres">
      <dgm:prSet presAssocID="{AA65D84D-3BF1-4D0D-A609-F26B71968E02}" presName="iconRect" presStyleLbl="node1" presStyleIdx="0" presStyleCnt="5"/>
      <dgm:spPr>
        <a:solidFill>
          <a:schemeClr val="bg1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F961495-C25B-4FA9-BF7D-98EE773045E0}" type="pres">
      <dgm:prSet presAssocID="{AA65D84D-3BF1-4D0D-A609-F26B71968E02}" presName="spaceRect" presStyleCnt="0"/>
      <dgm:spPr/>
    </dgm:pt>
    <dgm:pt modelId="{042235A3-7A1B-434A-8E43-3B52A5A574EB}" type="pres">
      <dgm:prSet presAssocID="{AA65D84D-3BF1-4D0D-A609-F26B71968E02}" presName="parTx" presStyleLbl="revTx" presStyleIdx="0" presStyleCnt="5">
        <dgm:presLayoutVars>
          <dgm:chMax val="0"/>
          <dgm:chPref val="0"/>
        </dgm:presLayoutVars>
      </dgm:prSet>
      <dgm:spPr/>
    </dgm:pt>
    <dgm:pt modelId="{4017ED94-7899-426D-966D-AF15DD8BD473}" type="pres">
      <dgm:prSet presAssocID="{3C2E4F4D-C89B-447E-A8C6-9425A62FB5DC}" presName="sibTrans" presStyleCnt="0"/>
      <dgm:spPr/>
    </dgm:pt>
    <dgm:pt modelId="{CD88F2CB-1BFE-40EA-85DB-8199E886552C}" type="pres">
      <dgm:prSet presAssocID="{BFFB5468-AF25-4A00-BDD9-2C3484F36D5D}" presName="compNode" presStyleCnt="0"/>
      <dgm:spPr/>
    </dgm:pt>
    <dgm:pt modelId="{1B61CF6B-B4DE-4CAC-8CAD-6C5D30A9D620}" type="pres">
      <dgm:prSet presAssocID="{BFFB5468-AF25-4A00-BDD9-2C3484F36D5D}" presName="bgRect" presStyleLbl="bgShp" presStyleIdx="1" presStyleCnt="5"/>
      <dgm:spPr>
        <a:solidFill>
          <a:schemeClr val="bg1"/>
        </a:solidFill>
      </dgm:spPr>
    </dgm:pt>
    <dgm:pt modelId="{E49BD4EA-8336-4F7B-8DAB-93B5715D356B}" type="pres">
      <dgm:prSet presAssocID="{BFFB5468-AF25-4A00-BDD9-2C3484F36D5D}" presName="iconRect" presStyleLbl="node1" presStyleIdx="1" presStyleCnt="5"/>
      <dgm:spPr>
        <a:solidFill>
          <a:schemeClr val="bg1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ABE7DE2-07F7-43BA-907B-84535DE4E204}" type="pres">
      <dgm:prSet presAssocID="{BFFB5468-AF25-4A00-BDD9-2C3484F36D5D}" presName="spaceRect" presStyleCnt="0"/>
      <dgm:spPr/>
    </dgm:pt>
    <dgm:pt modelId="{F7622719-A3CC-4F8A-9501-DC9E02A6A9B7}" type="pres">
      <dgm:prSet presAssocID="{BFFB5468-AF25-4A00-BDD9-2C3484F36D5D}" presName="parTx" presStyleLbl="revTx" presStyleIdx="1" presStyleCnt="5">
        <dgm:presLayoutVars>
          <dgm:chMax val="0"/>
          <dgm:chPref val="0"/>
        </dgm:presLayoutVars>
      </dgm:prSet>
      <dgm:spPr/>
    </dgm:pt>
    <dgm:pt modelId="{8A55F467-5CD3-4D5A-9E19-5AFAAD764CA2}" type="pres">
      <dgm:prSet presAssocID="{1CFCF375-DB5E-4E80-A9D1-0F2722400681}" presName="sibTrans" presStyleCnt="0"/>
      <dgm:spPr/>
    </dgm:pt>
    <dgm:pt modelId="{FB1ACE94-1985-471F-8E36-73F0111FB02C}" type="pres">
      <dgm:prSet presAssocID="{DA43EC33-7D4A-4EC8-9ED5-3473E37EAD9B}" presName="compNode" presStyleCnt="0"/>
      <dgm:spPr/>
    </dgm:pt>
    <dgm:pt modelId="{C1E77AAF-D30E-4141-A31A-68806B2D5D1B}" type="pres">
      <dgm:prSet presAssocID="{DA43EC33-7D4A-4EC8-9ED5-3473E37EAD9B}" presName="bgRect" presStyleLbl="bgShp" presStyleIdx="2" presStyleCnt="5"/>
      <dgm:spPr>
        <a:solidFill>
          <a:schemeClr val="bg1"/>
        </a:solidFill>
      </dgm:spPr>
    </dgm:pt>
    <dgm:pt modelId="{6C2169DE-98FB-4CFB-BFBA-66CC39D89705}" type="pres">
      <dgm:prSet presAssocID="{DA43EC33-7D4A-4EC8-9ED5-3473E37EAD9B}" presName="iconRect" presStyleLbl="node1" presStyleIdx="2" presStyleCnt="5"/>
      <dgm:spPr>
        <a:solidFill>
          <a:schemeClr val="bg1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FE122C1-63A4-4803-8B07-7C7020ADA74A}" type="pres">
      <dgm:prSet presAssocID="{DA43EC33-7D4A-4EC8-9ED5-3473E37EAD9B}" presName="spaceRect" presStyleCnt="0"/>
      <dgm:spPr/>
    </dgm:pt>
    <dgm:pt modelId="{6A1B9C4E-F1A4-4B92-83CB-A5F83EF90491}" type="pres">
      <dgm:prSet presAssocID="{DA43EC33-7D4A-4EC8-9ED5-3473E37EAD9B}" presName="parTx" presStyleLbl="revTx" presStyleIdx="2" presStyleCnt="5">
        <dgm:presLayoutVars>
          <dgm:chMax val="0"/>
          <dgm:chPref val="0"/>
        </dgm:presLayoutVars>
      </dgm:prSet>
      <dgm:spPr/>
    </dgm:pt>
    <dgm:pt modelId="{2C74CD8F-C893-4D07-90D6-36D8F92FDF76}" type="pres">
      <dgm:prSet presAssocID="{10124178-367A-4525-AFBE-3E3D13FD30B7}" presName="sibTrans" presStyleCnt="0"/>
      <dgm:spPr/>
    </dgm:pt>
    <dgm:pt modelId="{C0E8A201-E14C-47BC-810A-256333000451}" type="pres">
      <dgm:prSet presAssocID="{F2DA5A44-5C73-4DF5-850E-C8A63C4DE11C}" presName="compNode" presStyleCnt="0"/>
      <dgm:spPr/>
    </dgm:pt>
    <dgm:pt modelId="{EB2FD677-9D1A-44E2-9A70-CBD5AE05980C}" type="pres">
      <dgm:prSet presAssocID="{F2DA5A44-5C73-4DF5-850E-C8A63C4DE11C}" presName="bgRect" presStyleLbl="bgShp" presStyleIdx="3" presStyleCnt="5"/>
      <dgm:spPr>
        <a:solidFill>
          <a:schemeClr val="bg1"/>
        </a:solidFill>
      </dgm:spPr>
    </dgm:pt>
    <dgm:pt modelId="{17CF72FA-22B3-4B32-9DC3-865C18F751CE}" type="pres">
      <dgm:prSet presAssocID="{F2DA5A44-5C73-4DF5-850E-C8A63C4DE11C}" presName="iconRect" presStyleLbl="nod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BB23E066-8DDC-46F9-81AE-31B1301A8DE3}" type="pres">
      <dgm:prSet presAssocID="{F2DA5A44-5C73-4DF5-850E-C8A63C4DE11C}" presName="spaceRect" presStyleCnt="0"/>
      <dgm:spPr/>
    </dgm:pt>
    <dgm:pt modelId="{7A3DBD2A-287C-477C-A9B6-75470E72D1C2}" type="pres">
      <dgm:prSet presAssocID="{F2DA5A44-5C73-4DF5-850E-C8A63C4DE11C}" presName="parTx" presStyleLbl="revTx" presStyleIdx="3" presStyleCnt="5">
        <dgm:presLayoutVars>
          <dgm:chMax val="0"/>
          <dgm:chPref val="0"/>
        </dgm:presLayoutVars>
      </dgm:prSet>
      <dgm:spPr/>
    </dgm:pt>
    <dgm:pt modelId="{E6809840-A155-4A07-A959-8850E52034D8}" type="pres">
      <dgm:prSet presAssocID="{9C94AA20-6773-4449-ACC6-A38EF146A769}" presName="sibTrans" presStyleCnt="0"/>
      <dgm:spPr/>
    </dgm:pt>
    <dgm:pt modelId="{853A22C6-6C69-4644-AD0E-C08B59265F5C}" type="pres">
      <dgm:prSet presAssocID="{D2CC3BC9-F628-4B1A-B0B1-2E4B36743027}" presName="compNode" presStyleCnt="0"/>
      <dgm:spPr/>
    </dgm:pt>
    <dgm:pt modelId="{D0D894AD-9CAA-4E4C-B4BC-CFA3546AB81D}" type="pres">
      <dgm:prSet presAssocID="{D2CC3BC9-F628-4B1A-B0B1-2E4B36743027}" presName="bgRect" presStyleLbl="bgShp" presStyleIdx="4" presStyleCnt="5"/>
      <dgm:spPr>
        <a:solidFill>
          <a:schemeClr val="bg1"/>
        </a:solidFill>
      </dgm:spPr>
    </dgm:pt>
    <dgm:pt modelId="{2A28BA62-8866-479D-91BD-77EB10C721D3}" type="pres">
      <dgm:prSet presAssocID="{D2CC3BC9-F628-4B1A-B0B1-2E4B36743027}" presName="iconRect" presStyleLbl="node1" presStyleIdx="4" presStyleCnt="5"/>
      <dgm:spPr>
        <a:solidFill>
          <a:schemeClr val="bg1"/>
        </a:solid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DCBB920-F2A4-4044-AB74-0DE55FFD6F22}" type="pres">
      <dgm:prSet presAssocID="{D2CC3BC9-F628-4B1A-B0B1-2E4B36743027}" presName="spaceRect" presStyleCnt="0"/>
      <dgm:spPr/>
    </dgm:pt>
    <dgm:pt modelId="{4421FD66-2588-4120-815A-4CA15A9AD7C3}" type="pres">
      <dgm:prSet presAssocID="{D2CC3BC9-F628-4B1A-B0B1-2E4B367430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75AC03-0D47-403D-8C9F-897807558D3E}" type="presOf" srcId="{BFFB5468-AF25-4A00-BDD9-2C3484F36D5D}" destId="{F7622719-A3CC-4F8A-9501-DC9E02A6A9B7}" srcOrd="0" destOrd="0" presId="urn:microsoft.com/office/officeart/2018/2/layout/IconVerticalSolidList"/>
    <dgm:cxn modelId="{CF0A601F-4057-41B0-BE6D-59E10A33FAC3}" type="presOf" srcId="{DA43EC33-7D4A-4EC8-9ED5-3473E37EAD9B}" destId="{6A1B9C4E-F1A4-4B92-83CB-A5F83EF90491}" srcOrd="0" destOrd="0" presId="urn:microsoft.com/office/officeart/2018/2/layout/IconVerticalSolidList"/>
    <dgm:cxn modelId="{DB196E23-5E3F-4C8D-AC8D-028AFCCA8CBB}" srcId="{058EFC4D-60FD-429F-A8DB-523BF22D6ABC}" destId="{AA65D84D-3BF1-4D0D-A609-F26B71968E02}" srcOrd="0" destOrd="0" parTransId="{BDCC91D3-26E8-4531-8331-31689D422C18}" sibTransId="{3C2E4F4D-C89B-447E-A8C6-9425A62FB5DC}"/>
    <dgm:cxn modelId="{2AF1D32B-04F3-444C-8045-8949B539D02D}" srcId="{058EFC4D-60FD-429F-A8DB-523BF22D6ABC}" destId="{F2DA5A44-5C73-4DF5-850E-C8A63C4DE11C}" srcOrd="3" destOrd="0" parTransId="{3541DA9F-4B91-44BD-88D9-79B9874D07EA}" sibTransId="{9C94AA20-6773-4449-ACC6-A38EF146A769}"/>
    <dgm:cxn modelId="{1F90235F-5BF5-478C-AD11-0FFB6D582060}" srcId="{058EFC4D-60FD-429F-A8DB-523BF22D6ABC}" destId="{D2CC3BC9-F628-4B1A-B0B1-2E4B36743027}" srcOrd="4" destOrd="0" parTransId="{744AB687-51DA-422E-AA7E-639AFB2BBA9D}" sibTransId="{E2E9C497-F136-4107-9935-C6A4B1182279}"/>
    <dgm:cxn modelId="{CA806762-9DFD-4D61-867F-1C813B86196D}" srcId="{058EFC4D-60FD-429F-A8DB-523BF22D6ABC}" destId="{DA43EC33-7D4A-4EC8-9ED5-3473E37EAD9B}" srcOrd="2" destOrd="0" parTransId="{D0916C4B-6FF0-4758-A1B0-07F9168060B6}" sibTransId="{10124178-367A-4525-AFBE-3E3D13FD30B7}"/>
    <dgm:cxn modelId="{0284EB42-B486-4446-8E77-4061DF8B4116}" type="presOf" srcId="{AA65D84D-3BF1-4D0D-A609-F26B71968E02}" destId="{042235A3-7A1B-434A-8E43-3B52A5A574EB}" srcOrd="0" destOrd="0" presId="urn:microsoft.com/office/officeart/2018/2/layout/IconVerticalSolidList"/>
    <dgm:cxn modelId="{233E8252-D244-4068-93C2-30EDE847D5DE}" type="presOf" srcId="{F2DA5A44-5C73-4DF5-850E-C8A63C4DE11C}" destId="{7A3DBD2A-287C-477C-A9B6-75470E72D1C2}" srcOrd="0" destOrd="0" presId="urn:microsoft.com/office/officeart/2018/2/layout/IconVerticalSolidList"/>
    <dgm:cxn modelId="{8DD17353-4219-46BF-8E0C-67FBEB6770F2}" type="presOf" srcId="{058EFC4D-60FD-429F-A8DB-523BF22D6ABC}" destId="{770BA722-31AE-42E1-99F2-BBB5EFCA5EB5}" srcOrd="0" destOrd="0" presId="urn:microsoft.com/office/officeart/2018/2/layout/IconVerticalSolidList"/>
    <dgm:cxn modelId="{D2C9AEC3-844E-4DE3-8141-F5F94B853215}" type="presOf" srcId="{D2CC3BC9-F628-4B1A-B0B1-2E4B36743027}" destId="{4421FD66-2588-4120-815A-4CA15A9AD7C3}" srcOrd="0" destOrd="0" presId="urn:microsoft.com/office/officeart/2018/2/layout/IconVerticalSolidList"/>
    <dgm:cxn modelId="{19EBB7ED-710C-45B7-9904-0CAAAA8F6674}" srcId="{058EFC4D-60FD-429F-A8DB-523BF22D6ABC}" destId="{BFFB5468-AF25-4A00-BDD9-2C3484F36D5D}" srcOrd="1" destOrd="0" parTransId="{03DF2737-DCDC-4369-BB9D-F94BDDF15956}" sibTransId="{1CFCF375-DB5E-4E80-A9D1-0F2722400681}"/>
    <dgm:cxn modelId="{F4795500-BCA8-45D0-9539-127854A53455}" type="presParOf" srcId="{770BA722-31AE-42E1-99F2-BBB5EFCA5EB5}" destId="{15640173-EF09-4B25-9CAC-0FB57EFAEC29}" srcOrd="0" destOrd="0" presId="urn:microsoft.com/office/officeart/2018/2/layout/IconVerticalSolidList"/>
    <dgm:cxn modelId="{9F2B751B-2508-40FA-99AF-A90A782ED5EE}" type="presParOf" srcId="{15640173-EF09-4B25-9CAC-0FB57EFAEC29}" destId="{62CDD17A-277D-44AB-AA3D-793ACE43A40F}" srcOrd="0" destOrd="0" presId="urn:microsoft.com/office/officeart/2018/2/layout/IconVerticalSolidList"/>
    <dgm:cxn modelId="{B2EBF2F8-0C1B-4C48-B450-B5A156ED5A0C}" type="presParOf" srcId="{15640173-EF09-4B25-9CAC-0FB57EFAEC29}" destId="{1EBDDA70-9154-4957-BFD6-9E0FCB2AB3C1}" srcOrd="1" destOrd="0" presId="urn:microsoft.com/office/officeart/2018/2/layout/IconVerticalSolidList"/>
    <dgm:cxn modelId="{A970F3B4-C99B-42B7-B363-71039DA3333A}" type="presParOf" srcId="{15640173-EF09-4B25-9CAC-0FB57EFAEC29}" destId="{0F961495-C25B-4FA9-BF7D-98EE773045E0}" srcOrd="2" destOrd="0" presId="urn:microsoft.com/office/officeart/2018/2/layout/IconVerticalSolidList"/>
    <dgm:cxn modelId="{E21C13E3-E0A4-4318-A628-456C31425A6B}" type="presParOf" srcId="{15640173-EF09-4B25-9CAC-0FB57EFAEC29}" destId="{042235A3-7A1B-434A-8E43-3B52A5A574EB}" srcOrd="3" destOrd="0" presId="urn:microsoft.com/office/officeart/2018/2/layout/IconVerticalSolidList"/>
    <dgm:cxn modelId="{BD79118F-8324-44F1-9F34-F635F43CEAD1}" type="presParOf" srcId="{770BA722-31AE-42E1-99F2-BBB5EFCA5EB5}" destId="{4017ED94-7899-426D-966D-AF15DD8BD473}" srcOrd="1" destOrd="0" presId="urn:microsoft.com/office/officeart/2018/2/layout/IconVerticalSolidList"/>
    <dgm:cxn modelId="{3BF3AA45-C74E-4F5D-A5B8-675F54333C59}" type="presParOf" srcId="{770BA722-31AE-42E1-99F2-BBB5EFCA5EB5}" destId="{CD88F2CB-1BFE-40EA-85DB-8199E886552C}" srcOrd="2" destOrd="0" presId="urn:microsoft.com/office/officeart/2018/2/layout/IconVerticalSolidList"/>
    <dgm:cxn modelId="{5AAE6477-AF93-4D84-9568-3D210BA3E8DC}" type="presParOf" srcId="{CD88F2CB-1BFE-40EA-85DB-8199E886552C}" destId="{1B61CF6B-B4DE-4CAC-8CAD-6C5D30A9D620}" srcOrd="0" destOrd="0" presId="urn:microsoft.com/office/officeart/2018/2/layout/IconVerticalSolidList"/>
    <dgm:cxn modelId="{8E60B3B1-0B18-4EC4-8C03-520B7F11F520}" type="presParOf" srcId="{CD88F2CB-1BFE-40EA-85DB-8199E886552C}" destId="{E49BD4EA-8336-4F7B-8DAB-93B5715D356B}" srcOrd="1" destOrd="0" presId="urn:microsoft.com/office/officeart/2018/2/layout/IconVerticalSolidList"/>
    <dgm:cxn modelId="{635B2F35-2703-48A3-8585-EDED08E84557}" type="presParOf" srcId="{CD88F2CB-1BFE-40EA-85DB-8199E886552C}" destId="{1ABE7DE2-07F7-43BA-907B-84535DE4E204}" srcOrd="2" destOrd="0" presId="urn:microsoft.com/office/officeart/2018/2/layout/IconVerticalSolidList"/>
    <dgm:cxn modelId="{EFF47315-21A4-49FF-84C4-52EDDFA6099D}" type="presParOf" srcId="{CD88F2CB-1BFE-40EA-85DB-8199E886552C}" destId="{F7622719-A3CC-4F8A-9501-DC9E02A6A9B7}" srcOrd="3" destOrd="0" presId="urn:microsoft.com/office/officeart/2018/2/layout/IconVerticalSolidList"/>
    <dgm:cxn modelId="{D2D5753C-D4D4-4E4C-A609-3D1E05ABB04D}" type="presParOf" srcId="{770BA722-31AE-42E1-99F2-BBB5EFCA5EB5}" destId="{8A55F467-5CD3-4D5A-9E19-5AFAAD764CA2}" srcOrd="3" destOrd="0" presId="urn:microsoft.com/office/officeart/2018/2/layout/IconVerticalSolidList"/>
    <dgm:cxn modelId="{5380C723-D236-44B1-8BE8-BAE0D6C87737}" type="presParOf" srcId="{770BA722-31AE-42E1-99F2-BBB5EFCA5EB5}" destId="{FB1ACE94-1985-471F-8E36-73F0111FB02C}" srcOrd="4" destOrd="0" presId="urn:microsoft.com/office/officeart/2018/2/layout/IconVerticalSolidList"/>
    <dgm:cxn modelId="{5812DC97-FA24-487F-8FF9-FAF2DE0D4A50}" type="presParOf" srcId="{FB1ACE94-1985-471F-8E36-73F0111FB02C}" destId="{C1E77AAF-D30E-4141-A31A-68806B2D5D1B}" srcOrd="0" destOrd="0" presId="urn:microsoft.com/office/officeart/2018/2/layout/IconVerticalSolidList"/>
    <dgm:cxn modelId="{4E0E5187-D4E3-4212-8C44-D7DBD958042A}" type="presParOf" srcId="{FB1ACE94-1985-471F-8E36-73F0111FB02C}" destId="{6C2169DE-98FB-4CFB-BFBA-66CC39D89705}" srcOrd="1" destOrd="0" presId="urn:microsoft.com/office/officeart/2018/2/layout/IconVerticalSolidList"/>
    <dgm:cxn modelId="{2C6E3560-D27E-4D45-B4ED-B334FED575DD}" type="presParOf" srcId="{FB1ACE94-1985-471F-8E36-73F0111FB02C}" destId="{EFE122C1-63A4-4803-8B07-7C7020ADA74A}" srcOrd="2" destOrd="0" presId="urn:microsoft.com/office/officeart/2018/2/layout/IconVerticalSolidList"/>
    <dgm:cxn modelId="{4018D90A-AFCA-4DEE-B268-B49A25A7FE7D}" type="presParOf" srcId="{FB1ACE94-1985-471F-8E36-73F0111FB02C}" destId="{6A1B9C4E-F1A4-4B92-83CB-A5F83EF90491}" srcOrd="3" destOrd="0" presId="urn:microsoft.com/office/officeart/2018/2/layout/IconVerticalSolidList"/>
    <dgm:cxn modelId="{617C9D56-D427-4A1C-9405-972D8AD08B98}" type="presParOf" srcId="{770BA722-31AE-42E1-99F2-BBB5EFCA5EB5}" destId="{2C74CD8F-C893-4D07-90D6-36D8F92FDF76}" srcOrd="5" destOrd="0" presId="urn:microsoft.com/office/officeart/2018/2/layout/IconVerticalSolidList"/>
    <dgm:cxn modelId="{3EB3F080-C210-42E3-A9D4-80F1B6AD3F91}" type="presParOf" srcId="{770BA722-31AE-42E1-99F2-BBB5EFCA5EB5}" destId="{C0E8A201-E14C-47BC-810A-256333000451}" srcOrd="6" destOrd="0" presId="urn:microsoft.com/office/officeart/2018/2/layout/IconVerticalSolidList"/>
    <dgm:cxn modelId="{B62CE90A-16EC-4323-8C29-F1E44F7677B2}" type="presParOf" srcId="{C0E8A201-E14C-47BC-810A-256333000451}" destId="{EB2FD677-9D1A-44E2-9A70-CBD5AE05980C}" srcOrd="0" destOrd="0" presId="urn:microsoft.com/office/officeart/2018/2/layout/IconVerticalSolidList"/>
    <dgm:cxn modelId="{E6371A7C-8518-4C7E-B287-BA67F3046C34}" type="presParOf" srcId="{C0E8A201-E14C-47BC-810A-256333000451}" destId="{17CF72FA-22B3-4B32-9DC3-865C18F751CE}" srcOrd="1" destOrd="0" presId="urn:microsoft.com/office/officeart/2018/2/layout/IconVerticalSolidList"/>
    <dgm:cxn modelId="{0265EB2A-0022-4A8F-BC57-944E3A7FE2AA}" type="presParOf" srcId="{C0E8A201-E14C-47BC-810A-256333000451}" destId="{BB23E066-8DDC-46F9-81AE-31B1301A8DE3}" srcOrd="2" destOrd="0" presId="urn:microsoft.com/office/officeart/2018/2/layout/IconVerticalSolidList"/>
    <dgm:cxn modelId="{37B77032-EAA7-42AC-A804-6BF8B7AF8F17}" type="presParOf" srcId="{C0E8A201-E14C-47BC-810A-256333000451}" destId="{7A3DBD2A-287C-477C-A9B6-75470E72D1C2}" srcOrd="3" destOrd="0" presId="urn:microsoft.com/office/officeart/2018/2/layout/IconVerticalSolidList"/>
    <dgm:cxn modelId="{93EE5B8E-9B18-4BD2-AE3E-8EF195EAC1BD}" type="presParOf" srcId="{770BA722-31AE-42E1-99F2-BBB5EFCA5EB5}" destId="{E6809840-A155-4A07-A959-8850E52034D8}" srcOrd="7" destOrd="0" presId="urn:microsoft.com/office/officeart/2018/2/layout/IconVerticalSolidList"/>
    <dgm:cxn modelId="{2C01E7EC-8510-4C83-B83C-DBC8564CAD93}" type="presParOf" srcId="{770BA722-31AE-42E1-99F2-BBB5EFCA5EB5}" destId="{853A22C6-6C69-4644-AD0E-C08B59265F5C}" srcOrd="8" destOrd="0" presId="urn:microsoft.com/office/officeart/2018/2/layout/IconVerticalSolidList"/>
    <dgm:cxn modelId="{97D121A1-382D-4BF8-8236-7FA0DD7FAE1C}" type="presParOf" srcId="{853A22C6-6C69-4644-AD0E-C08B59265F5C}" destId="{D0D894AD-9CAA-4E4C-B4BC-CFA3546AB81D}" srcOrd="0" destOrd="0" presId="urn:microsoft.com/office/officeart/2018/2/layout/IconVerticalSolidList"/>
    <dgm:cxn modelId="{B8B196E9-1DA4-441A-8B04-F41C42008D2D}" type="presParOf" srcId="{853A22C6-6C69-4644-AD0E-C08B59265F5C}" destId="{2A28BA62-8866-479D-91BD-77EB10C721D3}" srcOrd="1" destOrd="0" presId="urn:microsoft.com/office/officeart/2018/2/layout/IconVerticalSolidList"/>
    <dgm:cxn modelId="{490FB800-0638-42B9-9D99-52829F49FB21}" type="presParOf" srcId="{853A22C6-6C69-4644-AD0E-C08B59265F5C}" destId="{2DCBB920-F2A4-4044-AB74-0DE55FFD6F22}" srcOrd="2" destOrd="0" presId="urn:microsoft.com/office/officeart/2018/2/layout/IconVerticalSolidList"/>
    <dgm:cxn modelId="{AA8DBCC2-BB84-4FDD-AE44-4495F379A4AA}" type="presParOf" srcId="{853A22C6-6C69-4644-AD0E-C08B59265F5C}" destId="{4421FD66-2588-4120-815A-4CA15A9AD7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A18A842-0C3E-458A-B4DB-B4AE51C7B5C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3889F1-0B21-41EB-BC5B-8D7DB23EE621}">
      <dgm:prSet custT="1"/>
      <dgm:spPr/>
      <dgm:t>
        <a:bodyPr/>
        <a:lstStyle/>
        <a:p>
          <a:r>
            <a:rPr lang="en-US" sz="1800" dirty="0" err="1"/>
            <a:t>Tutti</a:t>
          </a:r>
          <a:r>
            <a:rPr lang="en-US" sz="1800" dirty="0"/>
            <a:t> </a:t>
          </a:r>
          <a:r>
            <a:rPr lang="en-US" sz="1800" dirty="0" err="1"/>
            <a:t>coloro</a:t>
          </a:r>
          <a:r>
            <a:rPr lang="en-US" sz="1800" dirty="0"/>
            <a:t> </a:t>
          </a:r>
          <a:r>
            <a:rPr lang="en-US" sz="1800" dirty="0" err="1"/>
            <a:t>che</a:t>
          </a:r>
          <a:r>
            <a:rPr lang="en-US" sz="1800" dirty="0"/>
            <a:t> </a:t>
          </a:r>
          <a:r>
            <a:rPr lang="en-US" sz="1800" dirty="0" err="1"/>
            <a:t>lavorano</a:t>
          </a:r>
          <a:r>
            <a:rPr lang="en-US" sz="1800" dirty="0"/>
            <a:t> in </a:t>
          </a:r>
          <a:r>
            <a:rPr lang="en-US" sz="1800" dirty="0" err="1"/>
            <a:t>un’azienda</a:t>
          </a:r>
          <a:r>
            <a:rPr lang="en-US" sz="1800" dirty="0"/>
            <a:t> </a:t>
          </a:r>
          <a:r>
            <a:rPr lang="en-US" sz="1800" dirty="0" err="1"/>
            <a:t>devono</a:t>
          </a:r>
          <a:r>
            <a:rPr lang="en-US" sz="1800" dirty="0"/>
            <a:t> </a:t>
          </a:r>
          <a:r>
            <a:rPr lang="en-US" sz="1800" dirty="0" err="1"/>
            <a:t>ricevere</a:t>
          </a:r>
          <a:r>
            <a:rPr lang="en-US" sz="1800" dirty="0"/>
            <a:t> una </a:t>
          </a:r>
          <a:r>
            <a:rPr lang="en-US" sz="1800" dirty="0" err="1"/>
            <a:t>formazione</a:t>
          </a:r>
          <a:r>
            <a:rPr lang="en-US" sz="1800" dirty="0"/>
            <a:t> </a:t>
          </a:r>
          <a:r>
            <a:rPr lang="en-US" sz="1800" dirty="0" err="1"/>
            <a:t>specifica</a:t>
          </a:r>
          <a:r>
            <a:rPr lang="en-US" sz="1800" dirty="0"/>
            <a:t>. La </a:t>
          </a:r>
          <a:r>
            <a:rPr lang="en-US" sz="1800" dirty="0" err="1"/>
            <a:t>formazione</a:t>
          </a:r>
          <a:r>
            <a:rPr lang="en-US" sz="1800" dirty="0"/>
            <a:t> </a:t>
          </a:r>
          <a:r>
            <a:rPr lang="en-US" sz="1800" dirty="0" err="1"/>
            <a:t>si</a:t>
          </a:r>
          <a:r>
            <a:rPr lang="en-US" sz="1800" dirty="0"/>
            <a:t> </a:t>
          </a:r>
          <a:r>
            <a:rPr lang="en-US" sz="1800" dirty="0" err="1"/>
            <a:t>struttura</a:t>
          </a:r>
          <a:r>
            <a:rPr lang="en-US" sz="1800" dirty="0"/>
            <a:t> in un modulo </a:t>
          </a:r>
          <a:r>
            <a:rPr lang="en-US" sz="1800" dirty="0" err="1"/>
            <a:t>generale</a:t>
          </a:r>
          <a:r>
            <a:rPr lang="en-US" sz="1800" dirty="0"/>
            <a:t> e </a:t>
          </a:r>
          <a:r>
            <a:rPr lang="en-US" sz="1800" dirty="0" err="1"/>
            <a:t>uno</a:t>
          </a:r>
          <a:r>
            <a:rPr lang="en-US" sz="1800" dirty="0"/>
            <a:t> specific:</a:t>
          </a:r>
        </a:p>
      </dgm:t>
    </dgm:pt>
    <dgm:pt modelId="{0023974A-0F7D-4DDD-89CC-8E796112BFDC}" type="parTrans" cxnId="{E44621F5-BDC6-4A3E-AFA7-43190671031F}">
      <dgm:prSet/>
      <dgm:spPr/>
      <dgm:t>
        <a:bodyPr/>
        <a:lstStyle/>
        <a:p>
          <a:endParaRPr lang="en-US"/>
        </a:p>
      </dgm:t>
    </dgm:pt>
    <dgm:pt modelId="{48F117FB-131F-4A6A-ABD0-128AC356B78E}" type="sibTrans" cxnId="{E44621F5-BDC6-4A3E-AFA7-43190671031F}">
      <dgm:prSet/>
      <dgm:spPr/>
      <dgm:t>
        <a:bodyPr/>
        <a:lstStyle/>
        <a:p>
          <a:endParaRPr lang="en-US"/>
        </a:p>
      </dgm:t>
    </dgm:pt>
    <dgm:pt modelId="{E1E0B36B-D270-4E4D-8B71-1C9096310BBA}">
      <dgm:prSet custT="1"/>
      <dgm:spPr/>
      <dgm:t>
        <a:bodyPr/>
        <a:lstStyle/>
        <a:p>
          <a:r>
            <a:rPr lang="en-US" sz="1800" dirty="0"/>
            <a:t>La </a:t>
          </a:r>
          <a:r>
            <a:rPr lang="en-US" sz="1800" dirty="0" err="1"/>
            <a:t>formazione</a:t>
          </a:r>
          <a:r>
            <a:rPr lang="en-US" sz="1800" dirty="0"/>
            <a:t> </a:t>
          </a:r>
          <a:r>
            <a:rPr lang="en-US" sz="1800" dirty="0" err="1"/>
            <a:t>generale</a:t>
          </a:r>
          <a:r>
            <a:rPr lang="en-US" sz="1800" dirty="0"/>
            <a:t> non </a:t>
          </a:r>
          <a:r>
            <a:rPr lang="en-US" sz="1800" dirty="0" err="1"/>
            <a:t>deve</a:t>
          </a:r>
          <a:r>
            <a:rPr lang="en-US" sz="1800" dirty="0"/>
            <a:t> </a:t>
          </a:r>
          <a:r>
            <a:rPr lang="en-US" sz="1800" dirty="0" err="1"/>
            <a:t>essere</a:t>
          </a:r>
          <a:r>
            <a:rPr lang="en-US" sz="1800" dirty="0"/>
            <a:t> </a:t>
          </a:r>
          <a:r>
            <a:rPr lang="en-US" sz="1800" dirty="0" err="1"/>
            <a:t>inferore</a:t>
          </a:r>
          <a:r>
            <a:rPr lang="en-US" sz="1800" dirty="0"/>
            <a:t> a 4 ore ed è dedicate </a:t>
          </a:r>
          <a:r>
            <a:rPr lang="en-US" sz="1800" dirty="0" err="1"/>
            <a:t>alla</a:t>
          </a:r>
          <a:r>
            <a:rPr lang="en-US" sz="1800" dirty="0"/>
            <a:t> </a:t>
          </a:r>
          <a:r>
            <a:rPr lang="en-US" sz="1800" dirty="0" err="1"/>
            <a:t>presentazione</a:t>
          </a:r>
          <a:r>
            <a:rPr lang="en-US" sz="1800" dirty="0"/>
            <a:t> </a:t>
          </a:r>
          <a:r>
            <a:rPr lang="en-US" sz="1800" dirty="0" err="1"/>
            <a:t>dei</a:t>
          </a:r>
          <a:r>
            <a:rPr lang="en-US" sz="1800" dirty="0"/>
            <a:t> </a:t>
          </a:r>
          <a:r>
            <a:rPr lang="en-US" sz="1800" dirty="0" err="1"/>
            <a:t>concetti</a:t>
          </a:r>
          <a:r>
            <a:rPr lang="en-US" sz="1800" dirty="0"/>
            <a:t> </a:t>
          </a:r>
          <a:r>
            <a:rPr lang="en-US" sz="1800" dirty="0" err="1"/>
            <a:t>generali</a:t>
          </a:r>
          <a:r>
            <a:rPr lang="en-US" sz="1800" dirty="0"/>
            <a:t> di salute e </a:t>
          </a:r>
          <a:r>
            <a:rPr lang="en-US" sz="1800" dirty="0" err="1"/>
            <a:t>sicurezza</a:t>
          </a:r>
          <a:endParaRPr lang="en-US" sz="1800" dirty="0"/>
        </a:p>
      </dgm:t>
    </dgm:pt>
    <dgm:pt modelId="{54373ED4-1996-4447-A6F5-5F8D236450F4}" type="parTrans" cxnId="{7983C9E1-6FB8-4FDB-AA0D-3828BE060193}">
      <dgm:prSet/>
      <dgm:spPr/>
      <dgm:t>
        <a:bodyPr/>
        <a:lstStyle/>
        <a:p>
          <a:endParaRPr lang="en-US"/>
        </a:p>
      </dgm:t>
    </dgm:pt>
    <dgm:pt modelId="{A05EDF14-924B-4CF4-94FE-727E414C798E}" type="sibTrans" cxnId="{7983C9E1-6FB8-4FDB-AA0D-3828BE060193}">
      <dgm:prSet/>
      <dgm:spPr/>
      <dgm:t>
        <a:bodyPr/>
        <a:lstStyle/>
        <a:p>
          <a:endParaRPr lang="en-US"/>
        </a:p>
      </dgm:t>
    </dgm:pt>
    <dgm:pt modelId="{4E953D06-0FCE-4CE1-9C9E-486135C3E3BF}">
      <dgm:prSet custT="1"/>
      <dgm:spPr/>
      <dgm:t>
        <a:bodyPr/>
        <a:lstStyle/>
        <a:p>
          <a:r>
            <a:rPr lang="en-US" sz="1800" dirty="0"/>
            <a:t>La </a:t>
          </a:r>
          <a:r>
            <a:rPr lang="en-US" sz="1800" dirty="0" err="1"/>
            <a:t>formazione</a:t>
          </a:r>
          <a:r>
            <a:rPr lang="en-US" sz="1800" dirty="0"/>
            <a:t> </a:t>
          </a:r>
          <a:r>
            <a:rPr lang="en-US" sz="1800" dirty="0" err="1"/>
            <a:t>specifica</a:t>
          </a:r>
          <a:r>
            <a:rPr lang="en-US" sz="1800" dirty="0"/>
            <a:t> è dedicate </a:t>
          </a:r>
          <a:r>
            <a:rPr lang="en-US" sz="1800" dirty="0" err="1"/>
            <a:t>alla</a:t>
          </a:r>
          <a:r>
            <a:rPr lang="en-US" sz="1800" dirty="0"/>
            <a:t> </a:t>
          </a:r>
          <a:r>
            <a:rPr lang="en-US" sz="1800" dirty="0" err="1"/>
            <a:t>natura</a:t>
          </a:r>
          <a:r>
            <a:rPr lang="en-US" sz="1800" dirty="0"/>
            <a:t> e </a:t>
          </a:r>
          <a:r>
            <a:rPr lang="en-US" sz="1800" dirty="0" err="1"/>
            <a:t>all’entità</a:t>
          </a:r>
          <a:r>
            <a:rPr lang="en-US" sz="1800" dirty="0"/>
            <a:t> </a:t>
          </a:r>
          <a:r>
            <a:rPr lang="en-US" sz="1800" dirty="0" err="1"/>
            <a:t>dei</a:t>
          </a:r>
          <a:r>
            <a:rPr lang="en-US" sz="1800" dirty="0"/>
            <a:t> </a:t>
          </a:r>
          <a:r>
            <a:rPr lang="en-US" sz="1800" dirty="0" err="1"/>
            <a:t>rischi</a:t>
          </a:r>
          <a:r>
            <a:rPr lang="en-US" sz="1800" dirty="0"/>
            <a:t>, </a:t>
          </a:r>
          <a:r>
            <a:rPr lang="en-US" sz="1800" dirty="0" err="1"/>
            <a:t>può</a:t>
          </a:r>
          <a:r>
            <a:rPr lang="en-US" sz="1800" dirty="0"/>
            <a:t> </a:t>
          </a:r>
          <a:r>
            <a:rPr lang="en-US" sz="1800" dirty="0" err="1"/>
            <a:t>essere</a:t>
          </a:r>
          <a:r>
            <a:rPr lang="en-US" sz="1800" dirty="0"/>
            <a:t> </a:t>
          </a:r>
          <a:r>
            <a:rPr lang="en-US" sz="1800" dirty="0" err="1"/>
            <a:t>previsto</a:t>
          </a:r>
          <a:r>
            <a:rPr lang="en-US" sz="1800" dirty="0"/>
            <a:t> un </a:t>
          </a:r>
          <a:r>
            <a:rPr lang="en-US" sz="1800" dirty="0" err="1"/>
            <a:t>addestramento</a:t>
          </a:r>
          <a:r>
            <a:rPr lang="en-US" sz="1800" dirty="0"/>
            <a:t> e la </a:t>
          </a:r>
          <a:r>
            <a:rPr lang="en-US" sz="1800" dirty="0" err="1"/>
            <a:t>formazione</a:t>
          </a:r>
          <a:r>
            <a:rPr lang="en-US" sz="1800" dirty="0"/>
            <a:t> non </a:t>
          </a:r>
          <a:r>
            <a:rPr lang="en-US" sz="1800" dirty="0" err="1"/>
            <a:t>supera</a:t>
          </a:r>
          <a:r>
            <a:rPr lang="en-US" sz="1800" dirty="0"/>
            <a:t> le 12 ore</a:t>
          </a:r>
        </a:p>
      </dgm:t>
    </dgm:pt>
    <dgm:pt modelId="{9AE126D5-6BD2-457A-AB24-EAC6D1629D20}" type="parTrans" cxnId="{BB8F76FA-0770-433A-A9DF-C7FC5948832D}">
      <dgm:prSet/>
      <dgm:spPr/>
      <dgm:t>
        <a:bodyPr/>
        <a:lstStyle/>
        <a:p>
          <a:endParaRPr lang="en-US"/>
        </a:p>
      </dgm:t>
    </dgm:pt>
    <dgm:pt modelId="{B4E1FCBA-056B-4518-97EC-6C87BE4636B9}" type="sibTrans" cxnId="{BB8F76FA-0770-433A-A9DF-C7FC5948832D}">
      <dgm:prSet/>
      <dgm:spPr/>
      <dgm:t>
        <a:bodyPr/>
        <a:lstStyle/>
        <a:p>
          <a:endParaRPr lang="en-US"/>
        </a:p>
      </dgm:t>
    </dgm:pt>
    <dgm:pt modelId="{A82F71B1-D1BA-4089-A1EA-C9FAF51D2D4A}">
      <dgm:prSet custT="1"/>
      <dgm:spPr/>
      <dgm:t>
        <a:bodyPr/>
        <a:lstStyle/>
        <a:p>
          <a:r>
            <a:rPr lang="en-US" sz="1800" dirty="0" err="1"/>
            <a:t>Deve</a:t>
          </a:r>
          <a:r>
            <a:rPr lang="en-US" sz="1800" dirty="0"/>
            <a:t> </a:t>
          </a:r>
          <a:r>
            <a:rPr lang="en-US" sz="1800" dirty="0" err="1"/>
            <a:t>avvenire</a:t>
          </a:r>
          <a:r>
            <a:rPr lang="en-US" sz="1800" dirty="0"/>
            <a:t> in </a:t>
          </a:r>
          <a:r>
            <a:rPr lang="en-US" sz="1800" dirty="0" err="1"/>
            <a:t>occasione</a:t>
          </a:r>
          <a:r>
            <a:rPr lang="en-US" sz="1800" dirty="0"/>
            <a:t> </a:t>
          </a:r>
          <a:r>
            <a:rPr lang="en-US" sz="1800" dirty="0" err="1"/>
            <a:t>della</a:t>
          </a:r>
          <a:r>
            <a:rPr lang="en-US" sz="1800" dirty="0"/>
            <a:t> </a:t>
          </a:r>
          <a:r>
            <a:rPr lang="en-US" sz="1800" dirty="0" err="1"/>
            <a:t>costituzione</a:t>
          </a:r>
          <a:r>
            <a:rPr lang="en-US" sz="1800" dirty="0"/>
            <a:t> del </a:t>
          </a:r>
          <a:r>
            <a:rPr lang="en-US" sz="1800" dirty="0" err="1"/>
            <a:t>rapporto</a:t>
          </a:r>
          <a:r>
            <a:rPr lang="en-US" sz="1800" dirty="0"/>
            <a:t> di </a:t>
          </a:r>
          <a:r>
            <a:rPr lang="en-US" sz="1800" dirty="0" err="1"/>
            <a:t>lavoro</a:t>
          </a:r>
          <a:r>
            <a:rPr lang="en-US" sz="1800" dirty="0"/>
            <a:t>, di </a:t>
          </a:r>
          <a:r>
            <a:rPr lang="en-US" sz="1800" dirty="0" err="1"/>
            <a:t>trasferimento</a:t>
          </a:r>
          <a:r>
            <a:rPr lang="en-US" sz="1800" dirty="0"/>
            <a:t>, </a:t>
          </a:r>
          <a:r>
            <a:rPr lang="en-US" sz="1800" dirty="0" err="1"/>
            <a:t>cambio</a:t>
          </a:r>
          <a:r>
            <a:rPr lang="en-US" sz="1800" dirty="0"/>
            <a:t> </a:t>
          </a:r>
          <a:r>
            <a:rPr lang="en-US" sz="1800" dirty="0" err="1"/>
            <a:t>mansioni</a:t>
          </a:r>
          <a:r>
            <a:rPr lang="en-US" sz="1800" dirty="0"/>
            <a:t>. </a:t>
          </a:r>
          <a:r>
            <a:rPr lang="en-US" sz="1800" dirty="0" err="1"/>
            <a:t>L’aggiornamento</a:t>
          </a:r>
          <a:r>
            <a:rPr lang="en-US" sz="1800" dirty="0"/>
            <a:t> </a:t>
          </a:r>
          <a:r>
            <a:rPr lang="en-US" sz="1800" dirty="0" err="1"/>
            <a:t>deve</a:t>
          </a:r>
          <a:r>
            <a:rPr lang="en-US" sz="1800" dirty="0"/>
            <a:t> </a:t>
          </a:r>
          <a:r>
            <a:rPr lang="en-US" sz="1800" dirty="0" err="1"/>
            <a:t>essere</a:t>
          </a:r>
          <a:r>
            <a:rPr lang="en-US" sz="1800" dirty="0"/>
            <a:t> </a:t>
          </a:r>
          <a:r>
            <a:rPr lang="en-US" sz="1800" dirty="0" err="1"/>
            <a:t>quinquennale</a:t>
          </a:r>
          <a:r>
            <a:rPr lang="en-US" sz="1800" dirty="0"/>
            <a:t>, con una </a:t>
          </a:r>
          <a:r>
            <a:rPr lang="en-US" sz="1800" dirty="0" err="1"/>
            <a:t>durata</a:t>
          </a:r>
          <a:r>
            <a:rPr lang="en-US" sz="1800" dirty="0"/>
            <a:t> di 6 ore</a:t>
          </a:r>
        </a:p>
      </dgm:t>
    </dgm:pt>
    <dgm:pt modelId="{7CCD8556-4A91-4F75-8C33-D57175C314F3}" type="parTrans" cxnId="{6F10377E-E5C8-451C-A38F-FDAA36FAFF09}">
      <dgm:prSet/>
      <dgm:spPr/>
      <dgm:t>
        <a:bodyPr/>
        <a:lstStyle/>
        <a:p>
          <a:endParaRPr lang="en-US"/>
        </a:p>
      </dgm:t>
    </dgm:pt>
    <dgm:pt modelId="{5CE72848-CF43-43C0-86E9-16952A7D789E}" type="sibTrans" cxnId="{6F10377E-E5C8-451C-A38F-FDAA36FAFF09}">
      <dgm:prSet/>
      <dgm:spPr/>
      <dgm:t>
        <a:bodyPr/>
        <a:lstStyle/>
        <a:p>
          <a:endParaRPr lang="en-US"/>
        </a:p>
      </dgm:t>
    </dgm:pt>
    <dgm:pt modelId="{9F0A72CA-91EB-460A-BA12-5A3832621FAD}" type="pres">
      <dgm:prSet presAssocID="{0A18A842-0C3E-458A-B4DB-B4AE51C7B5C4}" presName="root" presStyleCnt="0">
        <dgm:presLayoutVars>
          <dgm:dir/>
          <dgm:resizeHandles val="exact"/>
        </dgm:presLayoutVars>
      </dgm:prSet>
      <dgm:spPr/>
    </dgm:pt>
    <dgm:pt modelId="{067313C8-3969-4A62-9F2E-97A736905106}" type="pres">
      <dgm:prSet presAssocID="{C13889F1-0B21-41EB-BC5B-8D7DB23EE621}" presName="compNode" presStyleCnt="0"/>
      <dgm:spPr/>
    </dgm:pt>
    <dgm:pt modelId="{0E35BF81-BC5A-4581-B973-EDD287FA2877}" type="pres">
      <dgm:prSet presAssocID="{C13889F1-0B21-41EB-BC5B-8D7DB23EE621}" presName="bgRect" presStyleLbl="bgShp" presStyleIdx="0" presStyleCnt="4" custScaleX="100000"/>
      <dgm:spPr/>
    </dgm:pt>
    <dgm:pt modelId="{F5263A3C-77CA-40AE-8169-6F4A9052F0B3}" type="pres">
      <dgm:prSet presAssocID="{C13889F1-0B21-41EB-BC5B-8D7DB23EE6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761221D-9E10-45B6-BC04-94AE057742E6}" type="pres">
      <dgm:prSet presAssocID="{C13889F1-0B21-41EB-BC5B-8D7DB23EE621}" presName="spaceRect" presStyleCnt="0"/>
      <dgm:spPr/>
    </dgm:pt>
    <dgm:pt modelId="{99D337D6-95D0-4D4C-803C-559AB6B7AAD1}" type="pres">
      <dgm:prSet presAssocID="{C13889F1-0B21-41EB-BC5B-8D7DB23EE621}" presName="parTx" presStyleLbl="revTx" presStyleIdx="0" presStyleCnt="4">
        <dgm:presLayoutVars>
          <dgm:chMax val="0"/>
          <dgm:chPref val="0"/>
        </dgm:presLayoutVars>
      </dgm:prSet>
      <dgm:spPr/>
    </dgm:pt>
    <dgm:pt modelId="{728476BD-DD53-4E26-92E6-53E4C18DBB49}" type="pres">
      <dgm:prSet presAssocID="{48F117FB-131F-4A6A-ABD0-128AC356B78E}" presName="sibTrans" presStyleCnt="0"/>
      <dgm:spPr/>
    </dgm:pt>
    <dgm:pt modelId="{6F2FC725-9D62-4914-8897-4020A5679001}" type="pres">
      <dgm:prSet presAssocID="{E1E0B36B-D270-4E4D-8B71-1C9096310BBA}" presName="compNode" presStyleCnt="0"/>
      <dgm:spPr/>
    </dgm:pt>
    <dgm:pt modelId="{3D2CDA73-C274-46E5-A59C-EAD149BE332E}" type="pres">
      <dgm:prSet presAssocID="{E1E0B36B-D270-4E4D-8B71-1C9096310BBA}" presName="bgRect" presStyleLbl="bgShp" presStyleIdx="1" presStyleCnt="4"/>
      <dgm:spPr/>
    </dgm:pt>
    <dgm:pt modelId="{8C82DBE9-7B99-4E0E-881E-8576763AC645}" type="pres">
      <dgm:prSet presAssocID="{E1E0B36B-D270-4E4D-8B71-1C9096310B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D06B529-F514-4586-A953-462C417FA71B}" type="pres">
      <dgm:prSet presAssocID="{E1E0B36B-D270-4E4D-8B71-1C9096310BBA}" presName="spaceRect" presStyleCnt="0"/>
      <dgm:spPr/>
    </dgm:pt>
    <dgm:pt modelId="{C287DE5B-D471-4EDC-A978-876E1732F8DC}" type="pres">
      <dgm:prSet presAssocID="{E1E0B36B-D270-4E4D-8B71-1C9096310BBA}" presName="parTx" presStyleLbl="revTx" presStyleIdx="1" presStyleCnt="4">
        <dgm:presLayoutVars>
          <dgm:chMax val="0"/>
          <dgm:chPref val="0"/>
        </dgm:presLayoutVars>
      </dgm:prSet>
      <dgm:spPr/>
    </dgm:pt>
    <dgm:pt modelId="{1E66B12A-F291-4922-A58E-76C3CD5EB407}" type="pres">
      <dgm:prSet presAssocID="{A05EDF14-924B-4CF4-94FE-727E414C798E}" presName="sibTrans" presStyleCnt="0"/>
      <dgm:spPr/>
    </dgm:pt>
    <dgm:pt modelId="{000558A5-E9AB-42BF-A6B5-3E6FD65B6D00}" type="pres">
      <dgm:prSet presAssocID="{4E953D06-0FCE-4CE1-9C9E-486135C3E3BF}" presName="compNode" presStyleCnt="0"/>
      <dgm:spPr/>
    </dgm:pt>
    <dgm:pt modelId="{1B280166-048A-421B-AB31-CCB75EB28709}" type="pres">
      <dgm:prSet presAssocID="{4E953D06-0FCE-4CE1-9C9E-486135C3E3BF}" presName="bgRect" presStyleLbl="bgShp" presStyleIdx="2" presStyleCnt="4"/>
      <dgm:spPr/>
    </dgm:pt>
    <dgm:pt modelId="{00301DF8-22F6-4BE8-8396-7B21AA3B4F31}" type="pres">
      <dgm:prSet presAssocID="{4E953D06-0FCE-4CE1-9C9E-486135C3E3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4835EF-7651-48F5-8D6B-5045824A77FA}" type="pres">
      <dgm:prSet presAssocID="{4E953D06-0FCE-4CE1-9C9E-486135C3E3BF}" presName="spaceRect" presStyleCnt="0"/>
      <dgm:spPr/>
    </dgm:pt>
    <dgm:pt modelId="{154B9322-F67F-45B6-8489-C530CF0A81BC}" type="pres">
      <dgm:prSet presAssocID="{4E953D06-0FCE-4CE1-9C9E-486135C3E3BF}" presName="parTx" presStyleLbl="revTx" presStyleIdx="2" presStyleCnt="4">
        <dgm:presLayoutVars>
          <dgm:chMax val="0"/>
          <dgm:chPref val="0"/>
        </dgm:presLayoutVars>
      </dgm:prSet>
      <dgm:spPr/>
    </dgm:pt>
    <dgm:pt modelId="{90E78CFE-91D6-4F41-BA90-BBC5EAA6E26C}" type="pres">
      <dgm:prSet presAssocID="{B4E1FCBA-056B-4518-97EC-6C87BE4636B9}" presName="sibTrans" presStyleCnt="0"/>
      <dgm:spPr/>
    </dgm:pt>
    <dgm:pt modelId="{74930218-C4AA-411E-ACFE-9A9AFF809D62}" type="pres">
      <dgm:prSet presAssocID="{A82F71B1-D1BA-4089-A1EA-C9FAF51D2D4A}" presName="compNode" presStyleCnt="0"/>
      <dgm:spPr/>
    </dgm:pt>
    <dgm:pt modelId="{09666B04-4B89-43DC-B93E-B28455562A5B}" type="pres">
      <dgm:prSet presAssocID="{A82F71B1-D1BA-4089-A1EA-C9FAF51D2D4A}" presName="bgRect" presStyleLbl="bgShp" presStyleIdx="3" presStyleCnt="4"/>
      <dgm:spPr/>
    </dgm:pt>
    <dgm:pt modelId="{97C01DC4-DB16-4400-B8BA-C9C00BEAEC0C}" type="pres">
      <dgm:prSet presAssocID="{A82F71B1-D1BA-4089-A1EA-C9FAF51D2D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C97B6BB-3ECA-47C8-9167-0418C5A5D199}" type="pres">
      <dgm:prSet presAssocID="{A82F71B1-D1BA-4089-A1EA-C9FAF51D2D4A}" presName="spaceRect" presStyleCnt="0"/>
      <dgm:spPr/>
    </dgm:pt>
    <dgm:pt modelId="{F1675E36-4C68-49C9-9A78-92131D8053FE}" type="pres">
      <dgm:prSet presAssocID="{A82F71B1-D1BA-4089-A1EA-C9FAF51D2D4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54C509-AC70-4A97-BF5C-4E7157F3982B}" type="presOf" srcId="{A82F71B1-D1BA-4089-A1EA-C9FAF51D2D4A}" destId="{F1675E36-4C68-49C9-9A78-92131D8053FE}" srcOrd="0" destOrd="0" presId="urn:microsoft.com/office/officeart/2018/2/layout/IconVerticalSolidList"/>
    <dgm:cxn modelId="{A6962E36-FB9D-4D03-B889-7F73EE3AE6E4}" type="presOf" srcId="{C13889F1-0B21-41EB-BC5B-8D7DB23EE621}" destId="{99D337D6-95D0-4D4C-803C-559AB6B7AAD1}" srcOrd="0" destOrd="0" presId="urn:microsoft.com/office/officeart/2018/2/layout/IconVerticalSolidList"/>
    <dgm:cxn modelId="{E2528F55-49AC-40CE-BCD0-17A2F15C283E}" type="presOf" srcId="{4E953D06-0FCE-4CE1-9C9E-486135C3E3BF}" destId="{154B9322-F67F-45B6-8489-C530CF0A81BC}" srcOrd="0" destOrd="0" presId="urn:microsoft.com/office/officeart/2018/2/layout/IconVerticalSolidList"/>
    <dgm:cxn modelId="{6F10377E-E5C8-451C-A38F-FDAA36FAFF09}" srcId="{0A18A842-0C3E-458A-B4DB-B4AE51C7B5C4}" destId="{A82F71B1-D1BA-4089-A1EA-C9FAF51D2D4A}" srcOrd="3" destOrd="0" parTransId="{7CCD8556-4A91-4F75-8C33-D57175C314F3}" sibTransId="{5CE72848-CF43-43C0-86E9-16952A7D789E}"/>
    <dgm:cxn modelId="{B63A8CAF-1011-46F7-B9F8-BE8E8D11715A}" type="presOf" srcId="{E1E0B36B-D270-4E4D-8B71-1C9096310BBA}" destId="{C287DE5B-D471-4EDC-A978-876E1732F8DC}" srcOrd="0" destOrd="0" presId="urn:microsoft.com/office/officeart/2018/2/layout/IconVerticalSolidList"/>
    <dgm:cxn modelId="{0C810BC0-7F08-4F8B-80F0-EC2D9B0D07C0}" type="presOf" srcId="{0A18A842-0C3E-458A-B4DB-B4AE51C7B5C4}" destId="{9F0A72CA-91EB-460A-BA12-5A3832621FAD}" srcOrd="0" destOrd="0" presId="urn:microsoft.com/office/officeart/2018/2/layout/IconVerticalSolidList"/>
    <dgm:cxn modelId="{7983C9E1-6FB8-4FDB-AA0D-3828BE060193}" srcId="{0A18A842-0C3E-458A-B4DB-B4AE51C7B5C4}" destId="{E1E0B36B-D270-4E4D-8B71-1C9096310BBA}" srcOrd="1" destOrd="0" parTransId="{54373ED4-1996-4447-A6F5-5F8D236450F4}" sibTransId="{A05EDF14-924B-4CF4-94FE-727E414C798E}"/>
    <dgm:cxn modelId="{E44621F5-BDC6-4A3E-AFA7-43190671031F}" srcId="{0A18A842-0C3E-458A-B4DB-B4AE51C7B5C4}" destId="{C13889F1-0B21-41EB-BC5B-8D7DB23EE621}" srcOrd="0" destOrd="0" parTransId="{0023974A-0F7D-4DDD-89CC-8E796112BFDC}" sibTransId="{48F117FB-131F-4A6A-ABD0-128AC356B78E}"/>
    <dgm:cxn modelId="{BB8F76FA-0770-433A-A9DF-C7FC5948832D}" srcId="{0A18A842-0C3E-458A-B4DB-B4AE51C7B5C4}" destId="{4E953D06-0FCE-4CE1-9C9E-486135C3E3BF}" srcOrd="2" destOrd="0" parTransId="{9AE126D5-6BD2-457A-AB24-EAC6D1629D20}" sibTransId="{B4E1FCBA-056B-4518-97EC-6C87BE4636B9}"/>
    <dgm:cxn modelId="{8CF3823C-0649-48E6-896B-154F2C03DE30}" type="presParOf" srcId="{9F0A72CA-91EB-460A-BA12-5A3832621FAD}" destId="{067313C8-3969-4A62-9F2E-97A736905106}" srcOrd="0" destOrd="0" presId="urn:microsoft.com/office/officeart/2018/2/layout/IconVerticalSolidList"/>
    <dgm:cxn modelId="{2DECF1AF-97F7-4C9D-BC37-016DE372AD25}" type="presParOf" srcId="{067313C8-3969-4A62-9F2E-97A736905106}" destId="{0E35BF81-BC5A-4581-B973-EDD287FA2877}" srcOrd="0" destOrd="0" presId="urn:microsoft.com/office/officeart/2018/2/layout/IconVerticalSolidList"/>
    <dgm:cxn modelId="{5EE8757C-E783-437D-A915-A1437EE668F8}" type="presParOf" srcId="{067313C8-3969-4A62-9F2E-97A736905106}" destId="{F5263A3C-77CA-40AE-8169-6F4A9052F0B3}" srcOrd="1" destOrd="0" presId="urn:microsoft.com/office/officeart/2018/2/layout/IconVerticalSolidList"/>
    <dgm:cxn modelId="{FA6368CE-6BBE-4BCD-BF7A-42F504DB7D53}" type="presParOf" srcId="{067313C8-3969-4A62-9F2E-97A736905106}" destId="{E761221D-9E10-45B6-BC04-94AE057742E6}" srcOrd="2" destOrd="0" presId="urn:microsoft.com/office/officeart/2018/2/layout/IconVerticalSolidList"/>
    <dgm:cxn modelId="{98D29166-63A3-4EA7-B89F-D69F239B7173}" type="presParOf" srcId="{067313C8-3969-4A62-9F2E-97A736905106}" destId="{99D337D6-95D0-4D4C-803C-559AB6B7AAD1}" srcOrd="3" destOrd="0" presId="urn:microsoft.com/office/officeart/2018/2/layout/IconVerticalSolidList"/>
    <dgm:cxn modelId="{A022766A-5611-467A-8F51-ADB8D864CBB1}" type="presParOf" srcId="{9F0A72CA-91EB-460A-BA12-5A3832621FAD}" destId="{728476BD-DD53-4E26-92E6-53E4C18DBB49}" srcOrd="1" destOrd="0" presId="urn:microsoft.com/office/officeart/2018/2/layout/IconVerticalSolidList"/>
    <dgm:cxn modelId="{15849DED-A9CA-46EF-9CE1-D5B37CDADB75}" type="presParOf" srcId="{9F0A72CA-91EB-460A-BA12-5A3832621FAD}" destId="{6F2FC725-9D62-4914-8897-4020A5679001}" srcOrd="2" destOrd="0" presId="urn:microsoft.com/office/officeart/2018/2/layout/IconVerticalSolidList"/>
    <dgm:cxn modelId="{5A630366-8402-4222-92BA-48CA7782F0CB}" type="presParOf" srcId="{6F2FC725-9D62-4914-8897-4020A5679001}" destId="{3D2CDA73-C274-46E5-A59C-EAD149BE332E}" srcOrd="0" destOrd="0" presId="urn:microsoft.com/office/officeart/2018/2/layout/IconVerticalSolidList"/>
    <dgm:cxn modelId="{318AB2D8-D62F-4853-94BF-E1CCAF9525F8}" type="presParOf" srcId="{6F2FC725-9D62-4914-8897-4020A5679001}" destId="{8C82DBE9-7B99-4E0E-881E-8576763AC645}" srcOrd="1" destOrd="0" presId="urn:microsoft.com/office/officeart/2018/2/layout/IconVerticalSolidList"/>
    <dgm:cxn modelId="{AA25D33B-7C03-4807-BF6A-6AF171B87268}" type="presParOf" srcId="{6F2FC725-9D62-4914-8897-4020A5679001}" destId="{DD06B529-F514-4586-A953-462C417FA71B}" srcOrd="2" destOrd="0" presId="urn:microsoft.com/office/officeart/2018/2/layout/IconVerticalSolidList"/>
    <dgm:cxn modelId="{99801513-46A6-4667-AAD4-C23E07F7EACB}" type="presParOf" srcId="{6F2FC725-9D62-4914-8897-4020A5679001}" destId="{C287DE5B-D471-4EDC-A978-876E1732F8DC}" srcOrd="3" destOrd="0" presId="urn:microsoft.com/office/officeart/2018/2/layout/IconVerticalSolidList"/>
    <dgm:cxn modelId="{75C84AC4-EE46-4756-84C0-3AB2CC09579C}" type="presParOf" srcId="{9F0A72CA-91EB-460A-BA12-5A3832621FAD}" destId="{1E66B12A-F291-4922-A58E-76C3CD5EB407}" srcOrd="3" destOrd="0" presId="urn:microsoft.com/office/officeart/2018/2/layout/IconVerticalSolidList"/>
    <dgm:cxn modelId="{B84E62EC-126D-43E0-A52F-8B1CF4589616}" type="presParOf" srcId="{9F0A72CA-91EB-460A-BA12-5A3832621FAD}" destId="{000558A5-E9AB-42BF-A6B5-3E6FD65B6D00}" srcOrd="4" destOrd="0" presId="urn:microsoft.com/office/officeart/2018/2/layout/IconVerticalSolidList"/>
    <dgm:cxn modelId="{DA0C801E-6741-4C64-B03B-0C676FF17BCA}" type="presParOf" srcId="{000558A5-E9AB-42BF-A6B5-3E6FD65B6D00}" destId="{1B280166-048A-421B-AB31-CCB75EB28709}" srcOrd="0" destOrd="0" presId="urn:microsoft.com/office/officeart/2018/2/layout/IconVerticalSolidList"/>
    <dgm:cxn modelId="{8A4CC37C-F71B-4547-B090-45D0A0EE3CBD}" type="presParOf" srcId="{000558A5-E9AB-42BF-A6B5-3E6FD65B6D00}" destId="{00301DF8-22F6-4BE8-8396-7B21AA3B4F31}" srcOrd="1" destOrd="0" presId="urn:microsoft.com/office/officeart/2018/2/layout/IconVerticalSolidList"/>
    <dgm:cxn modelId="{4AF425A4-30A2-4E64-8FA4-36027E9C7144}" type="presParOf" srcId="{000558A5-E9AB-42BF-A6B5-3E6FD65B6D00}" destId="{3B4835EF-7651-48F5-8D6B-5045824A77FA}" srcOrd="2" destOrd="0" presId="urn:microsoft.com/office/officeart/2018/2/layout/IconVerticalSolidList"/>
    <dgm:cxn modelId="{03CC3D89-2F53-4DBC-B251-C1EED003AD4C}" type="presParOf" srcId="{000558A5-E9AB-42BF-A6B5-3E6FD65B6D00}" destId="{154B9322-F67F-45B6-8489-C530CF0A81BC}" srcOrd="3" destOrd="0" presId="urn:microsoft.com/office/officeart/2018/2/layout/IconVerticalSolidList"/>
    <dgm:cxn modelId="{E8B7C0E0-BBB0-445F-B680-90B69CCEE234}" type="presParOf" srcId="{9F0A72CA-91EB-460A-BA12-5A3832621FAD}" destId="{90E78CFE-91D6-4F41-BA90-BBC5EAA6E26C}" srcOrd="5" destOrd="0" presId="urn:microsoft.com/office/officeart/2018/2/layout/IconVerticalSolidList"/>
    <dgm:cxn modelId="{B666361C-3ABE-4F36-86CF-A360441B13EC}" type="presParOf" srcId="{9F0A72CA-91EB-460A-BA12-5A3832621FAD}" destId="{74930218-C4AA-411E-ACFE-9A9AFF809D62}" srcOrd="6" destOrd="0" presId="urn:microsoft.com/office/officeart/2018/2/layout/IconVerticalSolidList"/>
    <dgm:cxn modelId="{A95B6174-E3C7-4035-BF84-CAACF3859A46}" type="presParOf" srcId="{74930218-C4AA-411E-ACFE-9A9AFF809D62}" destId="{09666B04-4B89-43DC-B93E-B28455562A5B}" srcOrd="0" destOrd="0" presId="urn:microsoft.com/office/officeart/2018/2/layout/IconVerticalSolidList"/>
    <dgm:cxn modelId="{3C00B311-9105-4920-8C3D-87A5636E39DA}" type="presParOf" srcId="{74930218-C4AA-411E-ACFE-9A9AFF809D62}" destId="{97C01DC4-DB16-4400-B8BA-C9C00BEAEC0C}" srcOrd="1" destOrd="0" presId="urn:microsoft.com/office/officeart/2018/2/layout/IconVerticalSolidList"/>
    <dgm:cxn modelId="{27F96B0F-857D-46C2-815B-4B5CDC8A93D9}" type="presParOf" srcId="{74930218-C4AA-411E-ACFE-9A9AFF809D62}" destId="{BC97B6BB-3ECA-47C8-9167-0418C5A5D199}" srcOrd="2" destOrd="0" presId="urn:microsoft.com/office/officeart/2018/2/layout/IconVerticalSolidList"/>
    <dgm:cxn modelId="{A7CBC37A-EB50-4D90-BAA9-1A837C01D198}" type="presParOf" srcId="{74930218-C4AA-411E-ACFE-9A9AFF809D62}" destId="{F1675E36-4C68-49C9-9A78-92131D8053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FCD984A-5E69-4AC7-9919-225C2857FE0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410E9A-A4D7-4839-B684-6C8A1E6DCEC5}">
      <dgm:prSet/>
      <dgm:spPr/>
      <dgm:t>
        <a:bodyPr/>
        <a:lstStyle/>
        <a:p>
          <a:r>
            <a:rPr lang="it-IT"/>
            <a:t>Viene effettuata dal medico competente ed è intesa come quell’insieme di atti medici finalizzati alla tutela di salute e sicurezza</a:t>
          </a:r>
          <a:endParaRPr lang="en-US"/>
        </a:p>
      </dgm:t>
    </dgm:pt>
    <dgm:pt modelId="{7DE6B78C-91DE-4154-97CC-00ED81ACEC01}" type="parTrans" cxnId="{4289F408-15A7-4B37-A1B8-69171928155E}">
      <dgm:prSet/>
      <dgm:spPr/>
      <dgm:t>
        <a:bodyPr/>
        <a:lstStyle/>
        <a:p>
          <a:endParaRPr lang="en-US"/>
        </a:p>
      </dgm:t>
    </dgm:pt>
    <dgm:pt modelId="{D350DBE5-4EEE-440A-AD9A-49F5D2F322DB}" type="sibTrans" cxnId="{4289F408-15A7-4B37-A1B8-69171928155E}">
      <dgm:prSet/>
      <dgm:spPr/>
      <dgm:t>
        <a:bodyPr/>
        <a:lstStyle/>
        <a:p>
          <a:endParaRPr lang="en-US"/>
        </a:p>
      </dgm:t>
    </dgm:pt>
    <dgm:pt modelId="{D0D9B757-4D45-41DF-A7F2-F27B92F4F79A}">
      <dgm:prSet/>
      <dgm:spPr/>
      <dgm:t>
        <a:bodyPr/>
        <a:lstStyle/>
        <a:p>
          <a:r>
            <a:rPr lang="it-IT" dirty="0"/>
            <a:t>È necessario effettuare una visita medica che può essere:</a:t>
          </a:r>
          <a:endParaRPr lang="en-US" dirty="0"/>
        </a:p>
      </dgm:t>
    </dgm:pt>
    <dgm:pt modelId="{712F3FA8-601A-49C4-96DC-1D63CBD0D830}" type="parTrans" cxnId="{6C8BD64F-F679-4477-B72C-424C42BABCB8}">
      <dgm:prSet/>
      <dgm:spPr/>
      <dgm:t>
        <a:bodyPr/>
        <a:lstStyle/>
        <a:p>
          <a:endParaRPr lang="en-US"/>
        </a:p>
      </dgm:t>
    </dgm:pt>
    <dgm:pt modelId="{48C8C526-97AA-45A1-8B33-03DE5A2E1D7B}" type="sibTrans" cxnId="{6C8BD64F-F679-4477-B72C-424C42BABCB8}">
      <dgm:prSet/>
      <dgm:spPr/>
      <dgm:t>
        <a:bodyPr/>
        <a:lstStyle/>
        <a:p>
          <a:endParaRPr lang="en-US"/>
        </a:p>
      </dgm:t>
    </dgm:pt>
    <dgm:pt modelId="{5D9F5C79-8B7A-4917-9756-D46AED0E1586}">
      <dgm:prSet/>
      <dgm:spPr/>
      <dgm:t>
        <a:bodyPr/>
        <a:lstStyle/>
        <a:p>
          <a:r>
            <a:rPr lang="it-IT"/>
            <a:t>In seguito alla visita medica viene espresso un giudizio di idoneità del lavoratore</a:t>
          </a:r>
          <a:endParaRPr lang="en-US"/>
        </a:p>
      </dgm:t>
    </dgm:pt>
    <dgm:pt modelId="{BF7A43C1-EF2E-4712-BEE0-B444F226B503}" type="parTrans" cxnId="{A25B79A5-4E20-4078-9B69-8C03334BEC35}">
      <dgm:prSet/>
      <dgm:spPr/>
      <dgm:t>
        <a:bodyPr/>
        <a:lstStyle/>
        <a:p>
          <a:endParaRPr lang="en-US"/>
        </a:p>
      </dgm:t>
    </dgm:pt>
    <dgm:pt modelId="{2B3BB4B3-390A-4AC4-873B-48CDA800BAEF}" type="sibTrans" cxnId="{A25B79A5-4E20-4078-9B69-8C03334BEC35}">
      <dgm:prSet/>
      <dgm:spPr/>
      <dgm:t>
        <a:bodyPr/>
        <a:lstStyle/>
        <a:p>
          <a:endParaRPr lang="en-US"/>
        </a:p>
      </dgm:t>
    </dgm:pt>
    <dgm:pt modelId="{053A3B31-D415-4424-A760-9900A469631F}" type="pres">
      <dgm:prSet presAssocID="{7FCD984A-5E69-4AC7-9919-225C2857FE0A}" presName="root" presStyleCnt="0">
        <dgm:presLayoutVars>
          <dgm:dir/>
          <dgm:resizeHandles val="exact"/>
        </dgm:presLayoutVars>
      </dgm:prSet>
      <dgm:spPr/>
    </dgm:pt>
    <dgm:pt modelId="{17F9F279-DCDE-45B1-A35A-7360429259F8}" type="pres">
      <dgm:prSet presAssocID="{86410E9A-A4D7-4839-B684-6C8A1E6DCEC5}" presName="compNode" presStyleCnt="0"/>
      <dgm:spPr/>
    </dgm:pt>
    <dgm:pt modelId="{838282EF-2BC4-4DFE-8F2B-0919848DB087}" type="pres">
      <dgm:prSet presAssocID="{86410E9A-A4D7-4839-B684-6C8A1E6DCEC5}" presName="bgRect" presStyleLbl="bgShp" presStyleIdx="0" presStyleCnt="3"/>
      <dgm:spPr/>
    </dgm:pt>
    <dgm:pt modelId="{BE836128-1A85-4C28-842E-9359A77B40E9}" type="pres">
      <dgm:prSet presAssocID="{86410E9A-A4D7-4839-B684-6C8A1E6DCE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D2F951C-0A8C-4A14-B313-2AA1C1F3B1F0}" type="pres">
      <dgm:prSet presAssocID="{86410E9A-A4D7-4839-B684-6C8A1E6DCEC5}" presName="spaceRect" presStyleCnt="0"/>
      <dgm:spPr/>
    </dgm:pt>
    <dgm:pt modelId="{657AF266-22DB-4002-90DE-6937632D1075}" type="pres">
      <dgm:prSet presAssocID="{86410E9A-A4D7-4839-B684-6C8A1E6DCEC5}" presName="parTx" presStyleLbl="revTx" presStyleIdx="0" presStyleCnt="3">
        <dgm:presLayoutVars>
          <dgm:chMax val="0"/>
          <dgm:chPref val="0"/>
        </dgm:presLayoutVars>
      </dgm:prSet>
      <dgm:spPr/>
    </dgm:pt>
    <dgm:pt modelId="{DD965D36-2E6A-4283-AF15-1F2D9680A1BD}" type="pres">
      <dgm:prSet presAssocID="{D350DBE5-4EEE-440A-AD9A-49F5D2F322DB}" presName="sibTrans" presStyleCnt="0"/>
      <dgm:spPr/>
    </dgm:pt>
    <dgm:pt modelId="{2B885A4C-5A10-4800-B994-8CC613684CA0}" type="pres">
      <dgm:prSet presAssocID="{D0D9B757-4D45-41DF-A7F2-F27B92F4F79A}" presName="compNode" presStyleCnt="0"/>
      <dgm:spPr/>
    </dgm:pt>
    <dgm:pt modelId="{068226B7-E55D-4D88-ACFB-7C50EA1BE021}" type="pres">
      <dgm:prSet presAssocID="{D0D9B757-4D45-41DF-A7F2-F27B92F4F79A}" presName="bgRect" presStyleLbl="bgShp" presStyleIdx="1" presStyleCnt="3"/>
      <dgm:spPr/>
    </dgm:pt>
    <dgm:pt modelId="{870ADCBF-961D-403E-92E7-947E39A11127}" type="pres">
      <dgm:prSet presAssocID="{D0D9B757-4D45-41DF-A7F2-F27B92F4F7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513DF49-9129-442D-979D-88969DCEE809}" type="pres">
      <dgm:prSet presAssocID="{D0D9B757-4D45-41DF-A7F2-F27B92F4F79A}" presName="spaceRect" presStyleCnt="0"/>
      <dgm:spPr/>
    </dgm:pt>
    <dgm:pt modelId="{827B239A-41FB-4C25-B483-B9055929F2F3}" type="pres">
      <dgm:prSet presAssocID="{D0D9B757-4D45-41DF-A7F2-F27B92F4F79A}" presName="parTx" presStyleLbl="revTx" presStyleIdx="1" presStyleCnt="3">
        <dgm:presLayoutVars>
          <dgm:chMax val="0"/>
          <dgm:chPref val="0"/>
        </dgm:presLayoutVars>
      </dgm:prSet>
      <dgm:spPr/>
    </dgm:pt>
    <dgm:pt modelId="{58AEA9BB-48E4-48CE-BD00-F9A7A7A2D0C1}" type="pres">
      <dgm:prSet presAssocID="{48C8C526-97AA-45A1-8B33-03DE5A2E1D7B}" presName="sibTrans" presStyleCnt="0"/>
      <dgm:spPr/>
    </dgm:pt>
    <dgm:pt modelId="{87541CC0-A238-4973-8190-2BB55D3252BB}" type="pres">
      <dgm:prSet presAssocID="{5D9F5C79-8B7A-4917-9756-D46AED0E1586}" presName="compNode" presStyleCnt="0"/>
      <dgm:spPr/>
    </dgm:pt>
    <dgm:pt modelId="{2F4D1E76-41D4-4BCB-8112-4493D3A13B29}" type="pres">
      <dgm:prSet presAssocID="{5D9F5C79-8B7A-4917-9756-D46AED0E1586}" presName="bgRect" presStyleLbl="bgShp" presStyleIdx="2" presStyleCnt="3"/>
      <dgm:spPr/>
    </dgm:pt>
    <dgm:pt modelId="{A5A0D080-4630-417C-9750-0AC12BE1C136}" type="pres">
      <dgm:prSet presAssocID="{5D9F5C79-8B7A-4917-9756-D46AED0E15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E4C1EA8-7C08-4FC4-9925-9A86D6154AB6}" type="pres">
      <dgm:prSet presAssocID="{5D9F5C79-8B7A-4917-9756-D46AED0E1586}" presName="spaceRect" presStyleCnt="0"/>
      <dgm:spPr/>
    </dgm:pt>
    <dgm:pt modelId="{5DA81E89-0E9E-45BB-9474-0571315D2BB9}" type="pres">
      <dgm:prSet presAssocID="{5D9F5C79-8B7A-4917-9756-D46AED0E15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89F408-15A7-4B37-A1B8-69171928155E}" srcId="{7FCD984A-5E69-4AC7-9919-225C2857FE0A}" destId="{86410E9A-A4D7-4839-B684-6C8A1E6DCEC5}" srcOrd="0" destOrd="0" parTransId="{7DE6B78C-91DE-4154-97CC-00ED81ACEC01}" sibTransId="{D350DBE5-4EEE-440A-AD9A-49F5D2F322DB}"/>
    <dgm:cxn modelId="{C1719D19-872E-4D15-BE3E-C5E3357563CA}" type="presOf" srcId="{D0D9B757-4D45-41DF-A7F2-F27B92F4F79A}" destId="{827B239A-41FB-4C25-B483-B9055929F2F3}" srcOrd="0" destOrd="0" presId="urn:microsoft.com/office/officeart/2018/2/layout/IconVerticalSolidList"/>
    <dgm:cxn modelId="{6C8BD64F-F679-4477-B72C-424C42BABCB8}" srcId="{7FCD984A-5E69-4AC7-9919-225C2857FE0A}" destId="{D0D9B757-4D45-41DF-A7F2-F27B92F4F79A}" srcOrd="1" destOrd="0" parTransId="{712F3FA8-601A-49C4-96DC-1D63CBD0D830}" sibTransId="{48C8C526-97AA-45A1-8B33-03DE5A2E1D7B}"/>
    <dgm:cxn modelId="{0489989F-7D95-49D9-AE4C-5C24C8FC8C7B}" type="presOf" srcId="{86410E9A-A4D7-4839-B684-6C8A1E6DCEC5}" destId="{657AF266-22DB-4002-90DE-6937632D1075}" srcOrd="0" destOrd="0" presId="urn:microsoft.com/office/officeart/2018/2/layout/IconVerticalSolidList"/>
    <dgm:cxn modelId="{9BCFD7A2-8E3C-4C3C-9F76-BB5A7D10F2EF}" type="presOf" srcId="{7FCD984A-5E69-4AC7-9919-225C2857FE0A}" destId="{053A3B31-D415-4424-A760-9900A469631F}" srcOrd="0" destOrd="0" presId="urn:microsoft.com/office/officeart/2018/2/layout/IconVerticalSolidList"/>
    <dgm:cxn modelId="{A25B79A5-4E20-4078-9B69-8C03334BEC35}" srcId="{7FCD984A-5E69-4AC7-9919-225C2857FE0A}" destId="{5D9F5C79-8B7A-4917-9756-D46AED0E1586}" srcOrd="2" destOrd="0" parTransId="{BF7A43C1-EF2E-4712-BEE0-B444F226B503}" sibTransId="{2B3BB4B3-390A-4AC4-873B-48CDA800BAEF}"/>
    <dgm:cxn modelId="{91DB22D9-39F9-4618-B47F-AF15AD32BFAA}" type="presOf" srcId="{5D9F5C79-8B7A-4917-9756-D46AED0E1586}" destId="{5DA81E89-0E9E-45BB-9474-0571315D2BB9}" srcOrd="0" destOrd="0" presId="urn:microsoft.com/office/officeart/2018/2/layout/IconVerticalSolidList"/>
    <dgm:cxn modelId="{D728C871-DA08-4947-9D25-AAABDEF48796}" type="presParOf" srcId="{053A3B31-D415-4424-A760-9900A469631F}" destId="{17F9F279-DCDE-45B1-A35A-7360429259F8}" srcOrd="0" destOrd="0" presId="urn:microsoft.com/office/officeart/2018/2/layout/IconVerticalSolidList"/>
    <dgm:cxn modelId="{C77BF71F-780D-4CA4-9349-EA5311DB79A4}" type="presParOf" srcId="{17F9F279-DCDE-45B1-A35A-7360429259F8}" destId="{838282EF-2BC4-4DFE-8F2B-0919848DB087}" srcOrd="0" destOrd="0" presId="urn:microsoft.com/office/officeart/2018/2/layout/IconVerticalSolidList"/>
    <dgm:cxn modelId="{185619C7-1813-4A9B-832A-7D6929ECEB8E}" type="presParOf" srcId="{17F9F279-DCDE-45B1-A35A-7360429259F8}" destId="{BE836128-1A85-4C28-842E-9359A77B40E9}" srcOrd="1" destOrd="0" presId="urn:microsoft.com/office/officeart/2018/2/layout/IconVerticalSolidList"/>
    <dgm:cxn modelId="{C2F211D9-6323-4936-BC3F-6997F6AC10F3}" type="presParOf" srcId="{17F9F279-DCDE-45B1-A35A-7360429259F8}" destId="{1D2F951C-0A8C-4A14-B313-2AA1C1F3B1F0}" srcOrd="2" destOrd="0" presId="urn:microsoft.com/office/officeart/2018/2/layout/IconVerticalSolidList"/>
    <dgm:cxn modelId="{FD6A7CB3-3C7D-4ED5-9DC6-9AAC861EDAC5}" type="presParOf" srcId="{17F9F279-DCDE-45B1-A35A-7360429259F8}" destId="{657AF266-22DB-4002-90DE-6937632D1075}" srcOrd="3" destOrd="0" presId="urn:microsoft.com/office/officeart/2018/2/layout/IconVerticalSolidList"/>
    <dgm:cxn modelId="{0FA15D57-598A-4063-ACBE-7775754D89AC}" type="presParOf" srcId="{053A3B31-D415-4424-A760-9900A469631F}" destId="{DD965D36-2E6A-4283-AF15-1F2D9680A1BD}" srcOrd="1" destOrd="0" presId="urn:microsoft.com/office/officeart/2018/2/layout/IconVerticalSolidList"/>
    <dgm:cxn modelId="{91B305E0-5D5F-42B4-8700-D43DF300E575}" type="presParOf" srcId="{053A3B31-D415-4424-A760-9900A469631F}" destId="{2B885A4C-5A10-4800-B994-8CC613684CA0}" srcOrd="2" destOrd="0" presId="urn:microsoft.com/office/officeart/2018/2/layout/IconVerticalSolidList"/>
    <dgm:cxn modelId="{D389DA70-7C6C-43DE-9541-17858DB0C1B9}" type="presParOf" srcId="{2B885A4C-5A10-4800-B994-8CC613684CA0}" destId="{068226B7-E55D-4D88-ACFB-7C50EA1BE021}" srcOrd="0" destOrd="0" presId="urn:microsoft.com/office/officeart/2018/2/layout/IconVerticalSolidList"/>
    <dgm:cxn modelId="{3BE7C0F2-7C6F-47C8-8CF2-9267CF2340CA}" type="presParOf" srcId="{2B885A4C-5A10-4800-B994-8CC613684CA0}" destId="{870ADCBF-961D-403E-92E7-947E39A11127}" srcOrd="1" destOrd="0" presId="urn:microsoft.com/office/officeart/2018/2/layout/IconVerticalSolidList"/>
    <dgm:cxn modelId="{FB639CE7-2F0A-4927-A723-731FAC460AFA}" type="presParOf" srcId="{2B885A4C-5A10-4800-B994-8CC613684CA0}" destId="{3513DF49-9129-442D-979D-88969DCEE809}" srcOrd="2" destOrd="0" presId="urn:microsoft.com/office/officeart/2018/2/layout/IconVerticalSolidList"/>
    <dgm:cxn modelId="{3C11A84A-AEA0-430C-AAFF-3BE14635BB2C}" type="presParOf" srcId="{2B885A4C-5A10-4800-B994-8CC613684CA0}" destId="{827B239A-41FB-4C25-B483-B9055929F2F3}" srcOrd="3" destOrd="0" presId="urn:microsoft.com/office/officeart/2018/2/layout/IconVerticalSolidList"/>
    <dgm:cxn modelId="{28434466-6F9F-4C31-A8EB-AD8F10822167}" type="presParOf" srcId="{053A3B31-D415-4424-A760-9900A469631F}" destId="{58AEA9BB-48E4-48CE-BD00-F9A7A7A2D0C1}" srcOrd="3" destOrd="0" presId="urn:microsoft.com/office/officeart/2018/2/layout/IconVerticalSolidList"/>
    <dgm:cxn modelId="{D666A057-E01A-4DF0-87CB-5B890C0187AC}" type="presParOf" srcId="{053A3B31-D415-4424-A760-9900A469631F}" destId="{87541CC0-A238-4973-8190-2BB55D3252BB}" srcOrd="4" destOrd="0" presId="urn:microsoft.com/office/officeart/2018/2/layout/IconVerticalSolidList"/>
    <dgm:cxn modelId="{C15FB78C-4D59-4E24-AC61-09F1A0AA4CF1}" type="presParOf" srcId="{87541CC0-A238-4973-8190-2BB55D3252BB}" destId="{2F4D1E76-41D4-4BCB-8112-4493D3A13B29}" srcOrd="0" destOrd="0" presId="urn:microsoft.com/office/officeart/2018/2/layout/IconVerticalSolidList"/>
    <dgm:cxn modelId="{089DBC7F-8834-474A-8CF4-AF6426C92C89}" type="presParOf" srcId="{87541CC0-A238-4973-8190-2BB55D3252BB}" destId="{A5A0D080-4630-417C-9750-0AC12BE1C136}" srcOrd="1" destOrd="0" presId="urn:microsoft.com/office/officeart/2018/2/layout/IconVerticalSolidList"/>
    <dgm:cxn modelId="{22EF10CF-F916-4E3E-B804-C1B5E646C060}" type="presParOf" srcId="{87541CC0-A238-4973-8190-2BB55D3252BB}" destId="{6E4C1EA8-7C08-4FC4-9925-9A86D6154AB6}" srcOrd="2" destOrd="0" presId="urn:microsoft.com/office/officeart/2018/2/layout/IconVerticalSolidList"/>
    <dgm:cxn modelId="{D878C22B-DAAC-43CC-9D94-5E4A08D04CF6}" type="presParOf" srcId="{87541CC0-A238-4973-8190-2BB55D3252BB}" destId="{5DA81E89-0E9E-45BB-9474-0571315D2B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72C89F-CD7D-47C3-8361-A9D9AD870DC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B6C8B4-0B3A-4B45-B93F-29AA12E065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Preventiva, ovvero deve essere eseguita subito dopo l’assunzione per accertare l’assenza di controindicazioni alla mansione</a:t>
          </a:r>
          <a:endParaRPr lang="en-US" sz="1800" dirty="0"/>
        </a:p>
      </dgm:t>
    </dgm:pt>
    <dgm:pt modelId="{1247241F-08DD-4E48-A89C-37EAB2302FEA}" type="parTrans" cxnId="{172C5F8F-C1C1-4F61-93D0-02BF3F8310BE}">
      <dgm:prSet/>
      <dgm:spPr/>
      <dgm:t>
        <a:bodyPr/>
        <a:lstStyle/>
        <a:p>
          <a:endParaRPr lang="en-US"/>
        </a:p>
      </dgm:t>
    </dgm:pt>
    <dgm:pt modelId="{F210E899-8CE3-40B7-A339-9E43A38A3357}" type="sibTrans" cxnId="{172C5F8F-C1C1-4F61-93D0-02BF3F8310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8C4454-18A1-4B87-A611-DD4FA91F68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Preventiva in fase </a:t>
          </a:r>
          <a:r>
            <a:rPr lang="it-IT" sz="1800" dirty="0" err="1"/>
            <a:t>preassuntiva</a:t>
          </a:r>
          <a:r>
            <a:rPr lang="it-IT" sz="1800" dirty="0"/>
            <a:t> tramite il medico competente o l’ASL</a:t>
          </a:r>
          <a:endParaRPr lang="en-US" sz="1800" dirty="0"/>
        </a:p>
      </dgm:t>
    </dgm:pt>
    <dgm:pt modelId="{D1E5E000-89D2-4043-BDB1-3C3125347409}" type="parTrans" cxnId="{C96D404B-F864-41A8-9947-A42BB68361E8}">
      <dgm:prSet/>
      <dgm:spPr/>
      <dgm:t>
        <a:bodyPr/>
        <a:lstStyle/>
        <a:p>
          <a:endParaRPr lang="en-US"/>
        </a:p>
      </dgm:t>
    </dgm:pt>
    <dgm:pt modelId="{8480F018-21C5-4A80-BBB9-86FC143A3CA6}" type="sibTrans" cxnId="{C96D404B-F864-41A8-9947-A42BB68361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86505B-2FB3-4A9D-A307-E3774ECF4D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Periodica di forma annuale per controllare lo stato di salute </a:t>
          </a:r>
          <a:endParaRPr lang="en-US" sz="1800" dirty="0"/>
        </a:p>
      </dgm:t>
    </dgm:pt>
    <dgm:pt modelId="{3898A327-0603-4DD5-AF76-01E1D1C46A36}" type="parTrans" cxnId="{2E9C816B-9F91-4AD2-9E7A-0DEFEFFF9086}">
      <dgm:prSet/>
      <dgm:spPr/>
      <dgm:t>
        <a:bodyPr/>
        <a:lstStyle/>
        <a:p>
          <a:endParaRPr lang="en-US"/>
        </a:p>
      </dgm:t>
    </dgm:pt>
    <dgm:pt modelId="{2DB32B32-3283-4B77-B2E1-46E9B7748667}" type="sibTrans" cxnId="{2E9C816B-9F91-4AD2-9E7A-0DEFEFFF90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DCC2EA-8679-4AD1-9882-95B763DED0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Su richiesta del datore di lavoro </a:t>
          </a:r>
          <a:endParaRPr lang="en-US" sz="1800" dirty="0"/>
        </a:p>
      </dgm:t>
    </dgm:pt>
    <dgm:pt modelId="{F33C03AA-C9A7-4DD3-8CDB-A113FE62A4F8}" type="parTrans" cxnId="{25A166D0-8ABA-4847-B46B-D142E65D2C45}">
      <dgm:prSet/>
      <dgm:spPr/>
      <dgm:t>
        <a:bodyPr/>
        <a:lstStyle/>
        <a:p>
          <a:endParaRPr lang="en-US"/>
        </a:p>
      </dgm:t>
    </dgm:pt>
    <dgm:pt modelId="{C1E415BA-5324-4406-BF10-DC0AB3DE3879}" type="sibTrans" cxnId="{25A166D0-8ABA-4847-B46B-D142E65D2C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94F306-5706-425B-86E6-B5051303C9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In occasione del cambio di una mansione</a:t>
          </a:r>
          <a:endParaRPr lang="en-US" sz="1800" dirty="0"/>
        </a:p>
      </dgm:t>
    </dgm:pt>
    <dgm:pt modelId="{B538D16A-08EE-4641-91BC-57A519C2E328}" type="parTrans" cxnId="{E30C4BA8-5CE1-4B8D-9E49-776ADDFCE1C7}">
      <dgm:prSet/>
      <dgm:spPr/>
      <dgm:t>
        <a:bodyPr/>
        <a:lstStyle/>
        <a:p>
          <a:endParaRPr lang="en-US"/>
        </a:p>
      </dgm:t>
    </dgm:pt>
    <dgm:pt modelId="{6D4D2659-1AB8-443C-BDEF-EC60E2048D8D}" type="sibTrans" cxnId="{E30C4BA8-5CE1-4B8D-9E49-776ADDFCE1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12D6A9-CA59-4F69-BA50-2B4435AE69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In seguito alla cessazione del rapporto di lavoro o con assenze superiori ai 60 giorni per motivi di salute</a:t>
          </a:r>
          <a:endParaRPr lang="en-US" sz="1800" dirty="0"/>
        </a:p>
      </dgm:t>
    </dgm:pt>
    <dgm:pt modelId="{E3272FC7-A959-4351-9FED-397CE36F3D00}" type="parTrans" cxnId="{2A9A5C61-8F17-4A75-84BD-8EDFD0BD8A3E}">
      <dgm:prSet/>
      <dgm:spPr/>
      <dgm:t>
        <a:bodyPr/>
        <a:lstStyle/>
        <a:p>
          <a:endParaRPr lang="en-US"/>
        </a:p>
      </dgm:t>
    </dgm:pt>
    <dgm:pt modelId="{A7E2E11A-921E-4F3F-A490-7B303CB4F670}" type="sibTrans" cxnId="{2A9A5C61-8F17-4A75-84BD-8EDFD0BD8A3E}">
      <dgm:prSet/>
      <dgm:spPr/>
      <dgm:t>
        <a:bodyPr/>
        <a:lstStyle/>
        <a:p>
          <a:endParaRPr lang="en-US"/>
        </a:p>
      </dgm:t>
    </dgm:pt>
    <dgm:pt modelId="{45C1969F-D206-43DF-A12F-A10B0C720933}" type="pres">
      <dgm:prSet presAssocID="{2672C89F-CD7D-47C3-8361-A9D9AD870DC1}" presName="root" presStyleCnt="0">
        <dgm:presLayoutVars>
          <dgm:dir/>
          <dgm:resizeHandles val="exact"/>
        </dgm:presLayoutVars>
      </dgm:prSet>
      <dgm:spPr/>
    </dgm:pt>
    <dgm:pt modelId="{7A77CB47-9699-4BF3-90EE-85EF9CED426F}" type="pres">
      <dgm:prSet presAssocID="{2672C89F-CD7D-47C3-8361-A9D9AD870DC1}" presName="container" presStyleCnt="0">
        <dgm:presLayoutVars>
          <dgm:dir/>
          <dgm:resizeHandles val="exact"/>
        </dgm:presLayoutVars>
      </dgm:prSet>
      <dgm:spPr/>
    </dgm:pt>
    <dgm:pt modelId="{7C2C1A66-4E3D-45F2-BF7F-9F1757FB8F81}" type="pres">
      <dgm:prSet presAssocID="{95B6C8B4-0B3A-4B45-B93F-29AA12E065BD}" presName="compNode" presStyleCnt="0"/>
      <dgm:spPr/>
    </dgm:pt>
    <dgm:pt modelId="{9CB4F515-8F3F-4500-9F3A-7E98B83B4FAF}" type="pres">
      <dgm:prSet presAssocID="{95B6C8B4-0B3A-4B45-B93F-29AA12E065BD}" presName="iconBgRect" presStyleLbl="bgShp" presStyleIdx="0" presStyleCnt="6"/>
      <dgm:spPr/>
    </dgm:pt>
    <dgm:pt modelId="{94AD99DC-BBF4-4642-97F0-99BDAB4C85CC}" type="pres">
      <dgm:prSet presAssocID="{95B6C8B4-0B3A-4B45-B93F-29AA12E065B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B3A5CB4-352C-4AC8-802B-87FD42B57E6B}" type="pres">
      <dgm:prSet presAssocID="{95B6C8B4-0B3A-4B45-B93F-29AA12E065BD}" presName="spaceRect" presStyleCnt="0"/>
      <dgm:spPr/>
    </dgm:pt>
    <dgm:pt modelId="{27A087B3-AF6E-47CE-BFF1-7D66CB1F718D}" type="pres">
      <dgm:prSet presAssocID="{95B6C8B4-0B3A-4B45-B93F-29AA12E065BD}" presName="textRect" presStyleLbl="revTx" presStyleIdx="0" presStyleCnt="6">
        <dgm:presLayoutVars>
          <dgm:chMax val="1"/>
          <dgm:chPref val="1"/>
        </dgm:presLayoutVars>
      </dgm:prSet>
      <dgm:spPr/>
    </dgm:pt>
    <dgm:pt modelId="{FF3BC515-BDE2-444E-B2C5-3FFF4D0E951C}" type="pres">
      <dgm:prSet presAssocID="{F210E899-8CE3-40B7-A339-9E43A38A3357}" presName="sibTrans" presStyleLbl="sibTrans2D1" presStyleIdx="0" presStyleCnt="0"/>
      <dgm:spPr/>
    </dgm:pt>
    <dgm:pt modelId="{4D26EED5-5D52-4F50-90B8-BA703691BFF6}" type="pres">
      <dgm:prSet presAssocID="{6A8C4454-18A1-4B87-A611-DD4FA91F68E2}" presName="compNode" presStyleCnt="0"/>
      <dgm:spPr/>
    </dgm:pt>
    <dgm:pt modelId="{D598CBAA-9CC4-43AF-BAE9-F3232480A3A0}" type="pres">
      <dgm:prSet presAssocID="{6A8C4454-18A1-4B87-A611-DD4FA91F68E2}" presName="iconBgRect" presStyleLbl="bgShp" presStyleIdx="1" presStyleCnt="6"/>
      <dgm:spPr/>
    </dgm:pt>
    <dgm:pt modelId="{89C2B581-94EE-41D7-8C56-E1F2DC9AD5FA}" type="pres">
      <dgm:prSet presAssocID="{6A8C4454-18A1-4B87-A611-DD4FA91F68E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47C4AC6-49C8-4322-BF82-750A1AC17A9C}" type="pres">
      <dgm:prSet presAssocID="{6A8C4454-18A1-4B87-A611-DD4FA91F68E2}" presName="spaceRect" presStyleCnt="0"/>
      <dgm:spPr/>
    </dgm:pt>
    <dgm:pt modelId="{B192D34F-F107-4F3C-92E8-29502B03DE5D}" type="pres">
      <dgm:prSet presAssocID="{6A8C4454-18A1-4B87-A611-DD4FA91F68E2}" presName="textRect" presStyleLbl="revTx" presStyleIdx="1" presStyleCnt="6">
        <dgm:presLayoutVars>
          <dgm:chMax val="1"/>
          <dgm:chPref val="1"/>
        </dgm:presLayoutVars>
      </dgm:prSet>
      <dgm:spPr/>
    </dgm:pt>
    <dgm:pt modelId="{5AB52FDA-430A-447A-A92E-95DE870B4995}" type="pres">
      <dgm:prSet presAssocID="{8480F018-21C5-4A80-BBB9-86FC143A3CA6}" presName="sibTrans" presStyleLbl="sibTrans2D1" presStyleIdx="0" presStyleCnt="0"/>
      <dgm:spPr/>
    </dgm:pt>
    <dgm:pt modelId="{A61424B5-2A8F-4899-B125-1DC99288F0C8}" type="pres">
      <dgm:prSet presAssocID="{3586505B-2FB3-4A9D-A307-E3774ECF4DFA}" presName="compNode" presStyleCnt="0"/>
      <dgm:spPr/>
    </dgm:pt>
    <dgm:pt modelId="{725E94F3-2057-420E-A198-C1BBF9B790E7}" type="pres">
      <dgm:prSet presAssocID="{3586505B-2FB3-4A9D-A307-E3774ECF4DFA}" presName="iconBgRect" presStyleLbl="bgShp" presStyleIdx="2" presStyleCnt="6"/>
      <dgm:spPr/>
    </dgm:pt>
    <dgm:pt modelId="{73EBB808-DFE9-485B-819B-28675DF0FB42}" type="pres">
      <dgm:prSet presAssocID="{3586505B-2FB3-4A9D-A307-E3774ECF4DF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287D868-25AD-49CA-A5A8-1CF347060028}" type="pres">
      <dgm:prSet presAssocID="{3586505B-2FB3-4A9D-A307-E3774ECF4DFA}" presName="spaceRect" presStyleCnt="0"/>
      <dgm:spPr/>
    </dgm:pt>
    <dgm:pt modelId="{E1C4EB96-2BDD-401F-A4C3-64536E4CA325}" type="pres">
      <dgm:prSet presAssocID="{3586505B-2FB3-4A9D-A307-E3774ECF4DFA}" presName="textRect" presStyleLbl="revTx" presStyleIdx="2" presStyleCnt="6">
        <dgm:presLayoutVars>
          <dgm:chMax val="1"/>
          <dgm:chPref val="1"/>
        </dgm:presLayoutVars>
      </dgm:prSet>
      <dgm:spPr/>
    </dgm:pt>
    <dgm:pt modelId="{CD352694-93BC-4829-91F6-EA419389646B}" type="pres">
      <dgm:prSet presAssocID="{2DB32B32-3283-4B77-B2E1-46E9B7748667}" presName="sibTrans" presStyleLbl="sibTrans2D1" presStyleIdx="0" presStyleCnt="0"/>
      <dgm:spPr/>
    </dgm:pt>
    <dgm:pt modelId="{DA6C0094-FF74-40D0-A39C-EB99F82C0D37}" type="pres">
      <dgm:prSet presAssocID="{D1DCC2EA-8679-4AD1-9882-95B763DED0E1}" presName="compNode" presStyleCnt="0"/>
      <dgm:spPr/>
    </dgm:pt>
    <dgm:pt modelId="{F22263D4-DBE6-4A26-8A08-C1C2F5EE879A}" type="pres">
      <dgm:prSet presAssocID="{D1DCC2EA-8679-4AD1-9882-95B763DED0E1}" presName="iconBgRect" presStyleLbl="bgShp" presStyleIdx="3" presStyleCnt="6"/>
      <dgm:spPr/>
    </dgm:pt>
    <dgm:pt modelId="{09882527-2BCA-4B57-A2F7-0AD2E57DF376}" type="pres">
      <dgm:prSet presAssocID="{D1DCC2EA-8679-4AD1-9882-95B763DED0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DA48DF-B69B-4ADB-A013-438933F25A69}" type="pres">
      <dgm:prSet presAssocID="{D1DCC2EA-8679-4AD1-9882-95B763DED0E1}" presName="spaceRect" presStyleCnt="0"/>
      <dgm:spPr/>
    </dgm:pt>
    <dgm:pt modelId="{50B29F76-A135-40F9-8261-CA30F4C6870B}" type="pres">
      <dgm:prSet presAssocID="{D1DCC2EA-8679-4AD1-9882-95B763DED0E1}" presName="textRect" presStyleLbl="revTx" presStyleIdx="3" presStyleCnt="6">
        <dgm:presLayoutVars>
          <dgm:chMax val="1"/>
          <dgm:chPref val="1"/>
        </dgm:presLayoutVars>
      </dgm:prSet>
      <dgm:spPr/>
    </dgm:pt>
    <dgm:pt modelId="{B6C69DF9-92CB-4833-BE3E-05B1A28CB3C6}" type="pres">
      <dgm:prSet presAssocID="{C1E415BA-5324-4406-BF10-DC0AB3DE3879}" presName="sibTrans" presStyleLbl="sibTrans2D1" presStyleIdx="0" presStyleCnt="0"/>
      <dgm:spPr/>
    </dgm:pt>
    <dgm:pt modelId="{0FA64B70-0649-4D03-AC1A-451F4840634B}" type="pres">
      <dgm:prSet presAssocID="{FA94F306-5706-425B-86E6-B5051303C9BB}" presName="compNode" presStyleCnt="0"/>
      <dgm:spPr/>
    </dgm:pt>
    <dgm:pt modelId="{CC4069C8-37A9-4022-ACD8-B4F92004608F}" type="pres">
      <dgm:prSet presAssocID="{FA94F306-5706-425B-86E6-B5051303C9BB}" presName="iconBgRect" presStyleLbl="bgShp" presStyleIdx="4" presStyleCnt="6"/>
      <dgm:spPr/>
    </dgm:pt>
    <dgm:pt modelId="{D5CC0030-E088-4B48-8C06-833B53BE5A26}" type="pres">
      <dgm:prSet presAssocID="{FA94F306-5706-425B-86E6-B5051303C9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7FED02C-8AC0-4F8B-9C1F-C8AB156AF19B}" type="pres">
      <dgm:prSet presAssocID="{FA94F306-5706-425B-86E6-B5051303C9BB}" presName="spaceRect" presStyleCnt="0"/>
      <dgm:spPr/>
    </dgm:pt>
    <dgm:pt modelId="{0285C534-CE24-4442-B8CE-CBC22D8C87C1}" type="pres">
      <dgm:prSet presAssocID="{FA94F306-5706-425B-86E6-B5051303C9BB}" presName="textRect" presStyleLbl="revTx" presStyleIdx="4" presStyleCnt="6">
        <dgm:presLayoutVars>
          <dgm:chMax val="1"/>
          <dgm:chPref val="1"/>
        </dgm:presLayoutVars>
      </dgm:prSet>
      <dgm:spPr/>
    </dgm:pt>
    <dgm:pt modelId="{4E6223F6-DD03-4C8B-AF35-7F3EA9D6C39F}" type="pres">
      <dgm:prSet presAssocID="{6D4D2659-1AB8-443C-BDEF-EC60E2048D8D}" presName="sibTrans" presStyleLbl="sibTrans2D1" presStyleIdx="0" presStyleCnt="0"/>
      <dgm:spPr/>
    </dgm:pt>
    <dgm:pt modelId="{37BBF625-3958-4BAD-BC7A-B3D77AEDADC6}" type="pres">
      <dgm:prSet presAssocID="{7012D6A9-CA59-4F69-BA50-2B4435AE6921}" presName="compNode" presStyleCnt="0"/>
      <dgm:spPr/>
    </dgm:pt>
    <dgm:pt modelId="{FFB19F5D-E3D9-4DF5-A903-411E23264EDF}" type="pres">
      <dgm:prSet presAssocID="{7012D6A9-CA59-4F69-BA50-2B4435AE6921}" presName="iconBgRect" presStyleLbl="bgShp" presStyleIdx="5" presStyleCnt="6"/>
      <dgm:spPr>
        <a:solidFill>
          <a:schemeClr val="accent1"/>
        </a:solidFill>
      </dgm:spPr>
    </dgm:pt>
    <dgm:pt modelId="{CED45CD9-4933-4DA3-AE2E-D6120182E393}" type="pres">
      <dgm:prSet presAssocID="{7012D6A9-CA59-4F69-BA50-2B4435AE692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555E46F-1106-4630-A135-769EB2F58649}" type="pres">
      <dgm:prSet presAssocID="{7012D6A9-CA59-4F69-BA50-2B4435AE6921}" presName="spaceRect" presStyleCnt="0"/>
      <dgm:spPr/>
    </dgm:pt>
    <dgm:pt modelId="{987D59FA-CAA5-4607-ABDF-575ABBACC3E7}" type="pres">
      <dgm:prSet presAssocID="{7012D6A9-CA59-4F69-BA50-2B4435AE692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B9A7807-2DC7-4CF4-978C-D7C9BD5C04E0}" type="presOf" srcId="{7012D6A9-CA59-4F69-BA50-2B4435AE6921}" destId="{987D59FA-CAA5-4607-ABDF-575ABBACC3E7}" srcOrd="0" destOrd="0" presId="urn:microsoft.com/office/officeart/2018/2/layout/IconCircleList"/>
    <dgm:cxn modelId="{F58A4A0F-4D12-4B43-B924-49147A8BEA84}" type="presOf" srcId="{95B6C8B4-0B3A-4B45-B93F-29AA12E065BD}" destId="{27A087B3-AF6E-47CE-BFF1-7D66CB1F718D}" srcOrd="0" destOrd="0" presId="urn:microsoft.com/office/officeart/2018/2/layout/IconCircleList"/>
    <dgm:cxn modelId="{7F2EE211-83A1-481A-8E1D-D27B370FCE87}" type="presOf" srcId="{FA94F306-5706-425B-86E6-B5051303C9BB}" destId="{0285C534-CE24-4442-B8CE-CBC22D8C87C1}" srcOrd="0" destOrd="0" presId="urn:microsoft.com/office/officeart/2018/2/layout/IconCircleList"/>
    <dgm:cxn modelId="{DEDF181E-A7B9-431B-B415-D295EDDE79B8}" type="presOf" srcId="{6A8C4454-18A1-4B87-A611-DD4FA91F68E2}" destId="{B192D34F-F107-4F3C-92E8-29502B03DE5D}" srcOrd="0" destOrd="0" presId="urn:microsoft.com/office/officeart/2018/2/layout/IconCircleList"/>
    <dgm:cxn modelId="{80291A21-F8D1-423F-9744-32F0B7D56D27}" type="presOf" srcId="{2DB32B32-3283-4B77-B2E1-46E9B7748667}" destId="{CD352694-93BC-4829-91F6-EA419389646B}" srcOrd="0" destOrd="0" presId="urn:microsoft.com/office/officeart/2018/2/layout/IconCircleList"/>
    <dgm:cxn modelId="{2A9A5C61-8F17-4A75-84BD-8EDFD0BD8A3E}" srcId="{2672C89F-CD7D-47C3-8361-A9D9AD870DC1}" destId="{7012D6A9-CA59-4F69-BA50-2B4435AE6921}" srcOrd="5" destOrd="0" parTransId="{E3272FC7-A959-4351-9FED-397CE36F3D00}" sibTransId="{A7E2E11A-921E-4F3F-A490-7B303CB4F670}"/>
    <dgm:cxn modelId="{C96D404B-F864-41A8-9947-A42BB68361E8}" srcId="{2672C89F-CD7D-47C3-8361-A9D9AD870DC1}" destId="{6A8C4454-18A1-4B87-A611-DD4FA91F68E2}" srcOrd="1" destOrd="0" parTransId="{D1E5E000-89D2-4043-BDB1-3C3125347409}" sibTransId="{8480F018-21C5-4A80-BBB9-86FC143A3CA6}"/>
    <dgm:cxn modelId="{2E9C816B-9F91-4AD2-9E7A-0DEFEFFF9086}" srcId="{2672C89F-CD7D-47C3-8361-A9D9AD870DC1}" destId="{3586505B-2FB3-4A9D-A307-E3774ECF4DFA}" srcOrd="2" destOrd="0" parTransId="{3898A327-0603-4DD5-AF76-01E1D1C46A36}" sibTransId="{2DB32B32-3283-4B77-B2E1-46E9B7748667}"/>
    <dgm:cxn modelId="{3965F859-A0B3-40EC-8DB5-5E83364613B2}" type="presOf" srcId="{F210E899-8CE3-40B7-A339-9E43A38A3357}" destId="{FF3BC515-BDE2-444E-B2C5-3FFF4D0E951C}" srcOrd="0" destOrd="0" presId="urn:microsoft.com/office/officeart/2018/2/layout/IconCircleList"/>
    <dgm:cxn modelId="{172C5F8F-C1C1-4F61-93D0-02BF3F8310BE}" srcId="{2672C89F-CD7D-47C3-8361-A9D9AD870DC1}" destId="{95B6C8B4-0B3A-4B45-B93F-29AA12E065BD}" srcOrd="0" destOrd="0" parTransId="{1247241F-08DD-4E48-A89C-37EAB2302FEA}" sibTransId="{F210E899-8CE3-40B7-A339-9E43A38A3357}"/>
    <dgm:cxn modelId="{E30C4BA8-5CE1-4B8D-9E49-776ADDFCE1C7}" srcId="{2672C89F-CD7D-47C3-8361-A9D9AD870DC1}" destId="{FA94F306-5706-425B-86E6-B5051303C9BB}" srcOrd="4" destOrd="0" parTransId="{B538D16A-08EE-4641-91BC-57A519C2E328}" sibTransId="{6D4D2659-1AB8-443C-BDEF-EC60E2048D8D}"/>
    <dgm:cxn modelId="{4AD3DDB5-F688-46C9-84BE-49ECF199CDD3}" type="presOf" srcId="{8480F018-21C5-4A80-BBB9-86FC143A3CA6}" destId="{5AB52FDA-430A-447A-A92E-95DE870B4995}" srcOrd="0" destOrd="0" presId="urn:microsoft.com/office/officeart/2018/2/layout/IconCircleList"/>
    <dgm:cxn modelId="{F7E5D5C8-F400-49AF-8BB4-BE827425A801}" type="presOf" srcId="{C1E415BA-5324-4406-BF10-DC0AB3DE3879}" destId="{B6C69DF9-92CB-4833-BE3E-05B1A28CB3C6}" srcOrd="0" destOrd="0" presId="urn:microsoft.com/office/officeart/2018/2/layout/IconCircleList"/>
    <dgm:cxn modelId="{3268BDCE-B9CE-403F-AB6C-094E8798F2D7}" type="presOf" srcId="{2672C89F-CD7D-47C3-8361-A9D9AD870DC1}" destId="{45C1969F-D206-43DF-A12F-A10B0C720933}" srcOrd="0" destOrd="0" presId="urn:microsoft.com/office/officeart/2018/2/layout/IconCircleList"/>
    <dgm:cxn modelId="{25A166D0-8ABA-4847-B46B-D142E65D2C45}" srcId="{2672C89F-CD7D-47C3-8361-A9D9AD870DC1}" destId="{D1DCC2EA-8679-4AD1-9882-95B763DED0E1}" srcOrd="3" destOrd="0" parTransId="{F33C03AA-C9A7-4DD3-8CDB-A113FE62A4F8}" sibTransId="{C1E415BA-5324-4406-BF10-DC0AB3DE3879}"/>
    <dgm:cxn modelId="{A7641BE2-ECD6-410B-9C39-C6AB8FAEEFAE}" type="presOf" srcId="{6D4D2659-1AB8-443C-BDEF-EC60E2048D8D}" destId="{4E6223F6-DD03-4C8B-AF35-7F3EA9D6C39F}" srcOrd="0" destOrd="0" presId="urn:microsoft.com/office/officeart/2018/2/layout/IconCircleList"/>
    <dgm:cxn modelId="{D36B58E5-79A1-4E2F-88DB-9F2FCE0F58DA}" type="presOf" srcId="{D1DCC2EA-8679-4AD1-9882-95B763DED0E1}" destId="{50B29F76-A135-40F9-8261-CA30F4C6870B}" srcOrd="0" destOrd="0" presId="urn:microsoft.com/office/officeart/2018/2/layout/IconCircleList"/>
    <dgm:cxn modelId="{C719D2F1-9F0B-4461-BEB0-EB626A9D737C}" type="presOf" srcId="{3586505B-2FB3-4A9D-A307-E3774ECF4DFA}" destId="{E1C4EB96-2BDD-401F-A4C3-64536E4CA325}" srcOrd="0" destOrd="0" presId="urn:microsoft.com/office/officeart/2018/2/layout/IconCircleList"/>
    <dgm:cxn modelId="{F6B96F1C-953D-4703-9E91-88C748590C8E}" type="presParOf" srcId="{45C1969F-D206-43DF-A12F-A10B0C720933}" destId="{7A77CB47-9699-4BF3-90EE-85EF9CED426F}" srcOrd="0" destOrd="0" presId="urn:microsoft.com/office/officeart/2018/2/layout/IconCircleList"/>
    <dgm:cxn modelId="{98021DFA-BE15-42C7-93A2-73A3FC0D3503}" type="presParOf" srcId="{7A77CB47-9699-4BF3-90EE-85EF9CED426F}" destId="{7C2C1A66-4E3D-45F2-BF7F-9F1757FB8F81}" srcOrd="0" destOrd="0" presId="urn:microsoft.com/office/officeart/2018/2/layout/IconCircleList"/>
    <dgm:cxn modelId="{1DBE6742-F2DF-4D3F-BBEF-37969A6F31B9}" type="presParOf" srcId="{7C2C1A66-4E3D-45F2-BF7F-9F1757FB8F81}" destId="{9CB4F515-8F3F-4500-9F3A-7E98B83B4FAF}" srcOrd="0" destOrd="0" presId="urn:microsoft.com/office/officeart/2018/2/layout/IconCircleList"/>
    <dgm:cxn modelId="{98ECC224-D826-4D1E-90D0-44E8C642CF72}" type="presParOf" srcId="{7C2C1A66-4E3D-45F2-BF7F-9F1757FB8F81}" destId="{94AD99DC-BBF4-4642-97F0-99BDAB4C85CC}" srcOrd="1" destOrd="0" presId="urn:microsoft.com/office/officeart/2018/2/layout/IconCircleList"/>
    <dgm:cxn modelId="{20051586-B657-4A7B-91A7-7C39662C6102}" type="presParOf" srcId="{7C2C1A66-4E3D-45F2-BF7F-9F1757FB8F81}" destId="{FB3A5CB4-352C-4AC8-802B-87FD42B57E6B}" srcOrd="2" destOrd="0" presId="urn:microsoft.com/office/officeart/2018/2/layout/IconCircleList"/>
    <dgm:cxn modelId="{F60CCF8F-E588-4388-A192-E8B92339F9A5}" type="presParOf" srcId="{7C2C1A66-4E3D-45F2-BF7F-9F1757FB8F81}" destId="{27A087B3-AF6E-47CE-BFF1-7D66CB1F718D}" srcOrd="3" destOrd="0" presId="urn:microsoft.com/office/officeart/2018/2/layout/IconCircleList"/>
    <dgm:cxn modelId="{2AF935AF-06B4-4B4E-A643-57153E9BCB63}" type="presParOf" srcId="{7A77CB47-9699-4BF3-90EE-85EF9CED426F}" destId="{FF3BC515-BDE2-444E-B2C5-3FFF4D0E951C}" srcOrd="1" destOrd="0" presId="urn:microsoft.com/office/officeart/2018/2/layout/IconCircleList"/>
    <dgm:cxn modelId="{B35F3201-2E95-44DD-BC09-F331F21109EC}" type="presParOf" srcId="{7A77CB47-9699-4BF3-90EE-85EF9CED426F}" destId="{4D26EED5-5D52-4F50-90B8-BA703691BFF6}" srcOrd="2" destOrd="0" presId="urn:microsoft.com/office/officeart/2018/2/layout/IconCircleList"/>
    <dgm:cxn modelId="{04DD918C-21EA-4DF2-BE02-2820FB260A59}" type="presParOf" srcId="{4D26EED5-5D52-4F50-90B8-BA703691BFF6}" destId="{D598CBAA-9CC4-43AF-BAE9-F3232480A3A0}" srcOrd="0" destOrd="0" presId="urn:microsoft.com/office/officeart/2018/2/layout/IconCircleList"/>
    <dgm:cxn modelId="{5B285DD8-E1C3-4C2A-B4E9-9D76967071BC}" type="presParOf" srcId="{4D26EED5-5D52-4F50-90B8-BA703691BFF6}" destId="{89C2B581-94EE-41D7-8C56-E1F2DC9AD5FA}" srcOrd="1" destOrd="0" presId="urn:microsoft.com/office/officeart/2018/2/layout/IconCircleList"/>
    <dgm:cxn modelId="{404BF99A-73FF-445F-AF75-213543F6CF60}" type="presParOf" srcId="{4D26EED5-5D52-4F50-90B8-BA703691BFF6}" destId="{B47C4AC6-49C8-4322-BF82-750A1AC17A9C}" srcOrd="2" destOrd="0" presId="urn:microsoft.com/office/officeart/2018/2/layout/IconCircleList"/>
    <dgm:cxn modelId="{EAB76F8A-53DE-4B2E-833C-EC5BE6E550C9}" type="presParOf" srcId="{4D26EED5-5D52-4F50-90B8-BA703691BFF6}" destId="{B192D34F-F107-4F3C-92E8-29502B03DE5D}" srcOrd="3" destOrd="0" presId="urn:microsoft.com/office/officeart/2018/2/layout/IconCircleList"/>
    <dgm:cxn modelId="{FEA2A257-5A1A-4BDA-AE45-427EED1A9DC9}" type="presParOf" srcId="{7A77CB47-9699-4BF3-90EE-85EF9CED426F}" destId="{5AB52FDA-430A-447A-A92E-95DE870B4995}" srcOrd="3" destOrd="0" presId="urn:microsoft.com/office/officeart/2018/2/layout/IconCircleList"/>
    <dgm:cxn modelId="{D76C1C6C-9DF0-45A3-8B36-5DB7DB2D9C16}" type="presParOf" srcId="{7A77CB47-9699-4BF3-90EE-85EF9CED426F}" destId="{A61424B5-2A8F-4899-B125-1DC99288F0C8}" srcOrd="4" destOrd="0" presId="urn:microsoft.com/office/officeart/2018/2/layout/IconCircleList"/>
    <dgm:cxn modelId="{AAC2EDC0-B56E-40E7-B330-E03824845601}" type="presParOf" srcId="{A61424B5-2A8F-4899-B125-1DC99288F0C8}" destId="{725E94F3-2057-420E-A198-C1BBF9B790E7}" srcOrd="0" destOrd="0" presId="urn:microsoft.com/office/officeart/2018/2/layout/IconCircleList"/>
    <dgm:cxn modelId="{79CF8FF2-4C06-4898-85C8-E85C988414E6}" type="presParOf" srcId="{A61424B5-2A8F-4899-B125-1DC99288F0C8}" destId="{73EBB808-DFE9-485B-819B-28675DF0FB42}" srcOrd="1" destOrd="0" presId="urn:microsoft.com/office/officeart/2018/2/layout/IconCircleList"/>
    <dgm:cxn modelId="{D4E81F31-9A02-4657-84CD-903EEBE59A0C}" type="presParOf" srcId="{A61424B5-2A8F-4899-B125-1DC99288F0C8}" destId="{4287D868-25AD-49CA-A5A8-1CF347060028}" srcOrd="2" destOrd="0" presId="urn:microsoft.com/office/officeart/2018/2/layout/IconCircleList"/>
    <dgm:cxn modelId="{218F4D87-C6DC-4813-8C06-E80D3BA6A426}" type="presParOf" srcId="{A61424B5-2A8F-4899-B125-1DC99288F0C8}" destId="{E1C4EB96-2BDD-401F-A4C3-64536E4CA325}" srcOrd="3" destOrd="0" presId="urn:microsoft.com/office/officeart/2018/2/layout/IconCircleList"/>
    <dgm:cxn modelId="{1DC6A095-3290-4DBA-8E35-0036368B9658}" type="presParOf" srcId="{7A77CB47-9699-4BF3-90EE-85EF9CED426F}" destId="{CD352694-93BC-4829-91F6-EA419389646B}" srcOrd="5" destOrd="0" presId="urn:microsoft.com/office/officeart/2018/2/layout/IconCircleList"/>
    <dgm:cxn modelId="{DC6AE7F9-2FD8-4F7B-B239-5B023A016067}" type="presParOf" srcId="{7A77CB47-9699-4BF3-90EE-85EF9CED426F}" destId="{DA6C0094-FF74-40D0-A39C-EB99F82C0D37}" srcOrd="6" destOrd="0" presId="urn:microsoft.com/office/officeart/2018/2/layout/IconCircleList"/>
    <dgm:cxn modelId="{39511DCD-A258-4010-9DAB-F83B57E852F3}" type="presParOf" srcId="{DA6C0094-FF74-40D0-A39C-EB99F82C0D37}" destId="{F22263D4-DBE6-4A26-8A08-C1C2F5EE879A}" srcOrd="0" destOrd="0" presId="urn:microsoft.com/office/officeart/2018/2/layout/IconCircleList"/>
    <dgm:cxn modelId="{20C8185A-0803-4EF1-B113-494C77F1FA35}" type="presParOf" srcId="{DA6C0094-FF74-40D0-A39C-EB99F82C0D37}" destId="{09882527-2BCA-4B57-A2F7-0AD2E57DF376}" srcOrd="1" destOrd="0" presId="urn:microsoft.com/office/officeart/2018/2/layout/IconCircleList"/>
    <dgm:cxn modelId="{92928184-AD71-4A0C-BBB8-0FD75935FC64}" type="presParOf" srcId="{DA6C0094-FF74-40D0-A39C-EB99F82C0D37}" destId="{FADA48DF-B69B-4ADB-A013-438933F25A69}" srcOrd="2" destOrd="0" presId="urn:microsoft.com/office/officeart/2018/2/layout/IconCircleList"/>
    <dgm:cxn modelId="{9001CA77-0003-4781-8723-A073BC364ACE}" type="presParOf" srcId="{DA6C0094-FF74-40D0-A39C-EB99F82C0D37}" destId="{50B29F76-A135-40F9-8261-CA30F4C6870B}" srcOrd="3" destOrd="0" presId="urn:microsoft.com/office/officeart/2018/2/layout/IconCircleList"/>
    <dgm:cxn modelId="{F895A56D-5416-443D-9C94-1E1A33715A2C}" type="presParOf" srcId="{7A77CB47-9699-4BF3-90EE-85EF9CED426F}" destId="{B6C69DF9-92CB-4833-BE3E-05B1A28CB3C6}" srcOrd="7" destOrd="0" presId="urn:microsoft.com/office/officeart/2018/2/layout/IconCircleList"/>
    <dgm:cxn modelId="{532C6D9A-E9D1-48DA-A1B5-C874797FEA34}" type="presParOf" srcId="{7A77CB47-9699-4BF3-90EE-85EF9CED426F}" destId="{0FA64B70-0649-4D03-AC1A-451F4840634B}" srcOrd="8" destOrd="0" presId="urn:microsoft.com/office/officeart/2018/2/layout/IconCircleList"/>
    <dgm:cxn modelId="{9E400233-1374-4D92-ADEF-EAC64DB5EB66}" type="presParOf" srcId="{0FA64B70-0649-4D03-AC1A-451F4840634B}" destId="{CC4069C8-37A9-4022-ACD8-B4F92004608F}" srcOrd="0" destOrd="0" presId="urn:microsoft.com/office/officeart/2018/2/layout/IconCircleList"/>
    <dgm:cxn modelId="{EE23F2FB-B659-4CD4-8203-C0E7FC144C6A}" type="presParOf" srcId="{0FA64B70-0649-4D03-AC1A-451F4840634B}" destId="{D5CC0030-E088-4B48-8C06-833B53BE5A26}" srcOrd="1" destOrd="0" presId="urn:microsoft.com/office/officeart/2018/2/layout/IconCircleList"/>
    <dgm:cxn modelId="{8A061BCF-D548-4C5E-A630-9D998306A25F}" type="presParOf" srcId="{0FA64B70-0649-4D03-AC1A-451F4840634B}" destId="{B7FED02C-8AC0-4F8B-9C1F-C8AB156AF19B}" srcOrd="2" destOrd="0" presId="urn:microsoft.com/office/officeart/2018/2/layout/IconCircleList"/>
    <dgm:cxn modelId="{6185E18F-B77C-48FF-AA8F-31F2B9E56984}" type="presParOf" srcId="{0FA64B70-0649-4D03-AC1A-451F4840634B}" destId="{0285C534-CE24-4442-B8CE-CBC22D8C87C1}" srcOrd="3" destOrd="0" presId="urn:microsoft.com/office/officeart/2018/2/layout/IconCircleList"/>
    <dgm:cxn modelId="{95B3816A-CD3C-4982-AC59-08A4C52DA73F}" type="presParOf" srcId="{7A77CB47-9699-4BF3-90EE-85EF9CED426F}" destId="{4E6223F6-DD03-4C8B-AF35-7F3EA9D6C39F}" srcOrd="9" destOrd="0" presId="urn:microsoft.com/office/officeart/2018/2/layout/IconCircleList"/>
    <dgm:cxn modelId="{A1A9B7A8-A940-4F24-BA9E-7ADDA5A6EC7A}" type="presParOf" srcId="{7A77CB47-9699-4BF3-90EE-85EF9CED426F}" destId="{37BBF625-3958-4BAD-BC7A-B3D77AEDADC6}" srcOrd="10" destOrd="0" presId="urn:microsoft.com/office/officeart/2018/2/layout/IconCircleList"/>
    <dgm:cxn modelId="{E15C9A45-1C8C-4546-8C76-31D39DFCD33E}" type="presParOf" srcId="{37BBF625-3958-4BAD-BC7A-B3D77AEDADC6}" destId="{FFB19F5D-E3D9-4DF5-A903-411E23264EDF}" srcOrd="0" destOrd="0" presId="urn:microsoft.com/office/officeart/2018/2/layout/IconCircleList"/>
    <dgm:cxn modelId="{32BAB127-129F-4EB0-B143-04E47901FFE5}" type="presParOf" srcId="{37BBF625-3958-4BAD-BC7A-B3D77AEDADC6}" destId="{CED45CD9-4933-4DA3-AE2E-D6120182E393}" srcOrd="1" destOrd="0" presId="urn:microsoft.com/office/officeart/2018/2/layout/IconCircleList"/>
    <dgm:cxn modelId="{89200938-1CAA-491A-8977-C65C1C0AA81E}" type="presParOf" srcId="{37BBF625-3958-4BAD-BC7A-B3D77AEDADC6}" destId="{3555E46F-1106-4630-A135-769EB2F58649}" srcOrd="2" destOrd="0" presId="urn:microsoft.com/office/officeart/2018/2/layout/IconCircleList"/>
    <dgm:cxn modelId="{A1A29D91-CAA6-439B-828D-6A2941F08897}" type="presParOf" srcId="{37BBF625-3958-4BAD-BC7A-B3D77AEDADC6}" destId="{987D59FA-CAA5-4607-ABDF-575ABBACC3E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4A61FB-F9C3-4A55-BE34-477F0FACCDE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1F4588-D32F-417D-9A72-113F3863F651}">
      <dgm:prSet custT="1"/>
      <dgm:spPr/>
      <dgm:t>
        <a:bodyPr/>
        <a:lstStyle/>
        <a:p>
          <a:r>
            <a:rPr lang="it-IT" sz="1800" dirty="0"/>
            <a:t>Può essere di idoneità, di idoneità parziale, con prescrizioni o limitazioni. In caso di idoneità parziale, il datore di lavoro attua prescrizioni o limitazioni indicate dal medico nel giudizio espresso.</a:t>
          </a:r>
          <a:endParaRPr lang="en-US" sz="1800" dirty="0"/>
        </a:p>
      </dgm:t>
    </dgm:pt>
    <dgm:pt modelId="{E5A7A964-B5E5-4A46-8DE9-55EA144993DD}" type="parTrans" cxnId="{6FF2668B-3A5D-405F-A5BE-52DA58A25FAF}">
      <dgm:prSet/>
      <dgm:spPr/>
      <dgm:t>
        <a:bodyPr/>
        <a:lstStyle/>
        <a:p>
          <a:endParaRPr lang="en-US"/>
        </a:p>
      </dgm:t>
    </dgm:pt>
    <dgm:pt modelId="{F4A31567-27B4-4039-947C-2298124B7435}" type="sibTrans" cxnId="{6FF2668B-3A5D-405F-A5BE-52DA58A25FAF}">
      <dgm:prSet/>
      <dgm:spPr/>
      <dgm:t>
        <a:bodyPr/>
        <a:lstStyle/>
        <a:p>
          <a:endParaRPr lang="en-US"/>
        </a:p>
      </dgm:t>
    </dgm:pt>
    <dgm:pt modelId="{F2BD6327-18DB-4934-AA22-1A984B70EB6F}">
      <dgm:prSet custT="1"/>
      <dgm:spPr/>
      <dgm:t>
        <a:bodyPr/>
        <a:lstStyle/>
        <a:p>
          <a:r>
            <a:rPr lang="it-IT" sz="1800" dirty="0"/>
            <a:t>Può essere di inidoneità temporanea o permanente. In questi casi, il datore adibisce il lavoratore ad un’altra mansione, garantendo lo stesso trattamento economico se la mansione è di livello inferiore alla precedente</a:t>
          </a:r>
          <a:endParaRPr lang="en-US" sz="1800" dirty="0"/>
        </a:p>
      </dgm:t>
    </dgm:pt>
    <dgm:pt modelId="{09269D75-7FCB-4451-96BB-BD88038B1EF8}" type="parTrans" cxnId="{76EFCABF-BFD7-4EFB-8F9D-2FA3E94E5CA9}">
      <dgm:prSet/>
      <dgm:spPr/>
      <dgm:t>
        <a:bodyPr/>
        <a:lstStyle/>
        <a:p>
          <a:endParaRPr lang="en-US"/>
        </a:p>
      </dgm:t>
    </dgm:pt>
    <dgm:pt modelId="{C3755581-8074-4093-B40A-81827C49B5B0}" type="sibTrans" cxnId="{76EFCABF-BFD7-4EFB-8F9D-2FA3E94E5CA9}">
      <dgm:prSet/>
      <dgm:spPr/>
      <dgm:t>
        <a:bodyPr/>
        <a:lstStyle/>
        <a:p>
          <a:endParaRPr lang="en-US"/>
        </a:p>
      </dgm:t>
    </dgm:pt>
    <dgm:pt modelId="{C973548D-E64F-453D-A7A7-7799371E6DFA}" type="pres">
      <dgm:prSet presAssocID="{674A61FB-F9C3-4A55-BE34-477F0FACCDED}" presName="root" presStyleCnt="0">
        <dgm:presLayoutVars>
          <dgm:dir/>
          <dgm:resizeHandles val="exact"/>
        </dgm:presLayoutVars>
      </dgm:prSet>
      <dgm:spPr/>
    </dgm:pt>
    <dgm:pt modelId="{EC592C2F-7A5F-437A-9E00-7ECECE147526}" type="pres">
      <dgm:prSet presAssocID="{674A61FB-F9C3-4A55-BE34-477F0FACCDED}" presName="container" presStyleCnt="0">
        <dgm:presLayoutVars>
          <dgm:dir/>
          <dgm:resizeHandles val="exact"/>
        </dgm:presLayoutVars>
      </dgm:prSet>
      <dgm:spPr/>
    </dgm:pt>
    <dgm:pt modelId="{85E71B3B-0493-4545-9991-12CA37B77B0F}" type="pres">
      <dgm:prSet presAssocID="{881F4588-D32F-417D-9A72-113F3863F651}" presName="compNode" presStyleCnt="0"/>
      <dgm:spPr/>
    </dgm:pt>
    <dgm:pt modelId="{B0123AB5-334F-4E8B-8CF7-18AAA08201E4}" type="pres">
      <dgm:prSet presAssocID="{881F4588-D32F-417D-9A72-113F3863F651}" presName="iconBgRect" presStyleLbl="bgShp" presStyleIdx="0" presStyleCnt="2"/>
      <dgm:spPr/>
    </dgm:pt>
    <dgm:pt modelId="{54AC164B-43B6-4FB8-9C43-AC89A5489D34}" type="pres">
      <dgm:prSet presAssocID="{881F4588-D32F-417D-9A72-113F3863F6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C646AFD-785C-4992-9B8B-900AFE2FAB6F}" type="pres">
      <dgm:prSet presAssocID="{881F4588-D32F-417D-9A72-113F3863F651}" presName="spaceRect" presStyleCnt="0"/>
      <dgm:spPr/>
    </dgm:pt>
    <dgm:pt modelId="{E5777C20-B2D6-45E1-B7E4-2141A20CDCE5}" type="pres">
      <dgm:prSet presAssocID="{881F4588-D32F-417D-9A72-113F3863F651}" presName="textRect" presStyleLbl="revTx" presStyleIdx="0" presStyleCnt="2">
        <dgm:presLayoutVars>
          <dgm:chMax val="1"/>
          <dgm:chPref val="1"/>
        </dgm:presLayoutVars>
      </dgm:prSet>
      <dgm:spPr/>
    </dgm:pt>
    <dgm:pt modelId="{F0CDC3AC-0813-45E5-A07C-B46EFD171554}" type="pres">
      <dgm:prSet presAssocID="{F4A31567-27B4-4039-947C-2298124B7435}" presName="sibTrans" presStyleLbl="sibTrans2D1" presStyleIdx="0" presStyleCnt="0"/>
      <dgm:spPr/>
    </dgm:pt>
    <dgm:pt modelId="{40C06B35-957C-4F31-B415-6F2E8AF653E6}" type="pres">
      <dgm:prSet presAssocID="{F2BD6327-18DB-4934-AA22-1A984B70EB6F}" presName="compNode" presStyleCnt="0"/>
      <dgm:spPr/>
    </dgm:pt>
    <dgm:pt modelId="{8492E7CE-2452-4033-BC56-9FC31067A59F}" type="pres">
      <dgm:prSet presAssocID="{F2BD6327-18DB-4934-AA22-1A984B70EB6F}" presName="iconBgRect" presStyleLbl="bgShp" presStyleIdx="1" presStyleCnt="2"/>
      <dgm:spPr/>
    </dgm:pt>
    <dgm:pt modelId="{5B63604E-CAD6-413B-B294-1BCFF88215C2}" type="pres">
      <dgm:prSet presAssocID="{F2BD6327-18DB-4934-AA22-1A984B70EB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F51AE4-8793-4F1B-926E-ECB551D4901A}" type="pres">
      <dgm:prSet presAssocID="{F2BD6327-18DB-4934-AA22-1A984B70EB6F}" presName="spaceRect" presStyleCnt="0"/>
      <dgm:spPr/>
    </dgm:pt>
    <dgm:pt modelId="{6FF11DB7-BD82-4BB9-BC78-661632CBD07A}" type="pres">
      <dgm:prSet presAssocID="{F2BD6327-18DB-4934-AA22-1A984B70EB6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9AFBD2A-E660-44C0-8190-023BC061CB23}" type="presOf" srcId="{F4A31567-27B4-4039-947C-2298124B7435}" destId="{F0CDC3AC-0813-45E5-A07C-B46EFD171554}" srcOrd="0" destOrd="0" presId="urn:microsoft.com/office/officeart/2018/2/layout/IconCircleList"/>
    <dgm:cxn modelId="{0DDB9D61-B82C-4DA9-888C-E3B22C3976BE}" type="presOf" srcId="{881F4588-D32F-417D-9A72-113F3863F651}" destId="{E5777C20-B2D6-45E1-B7E4-2141A20CDCE5}" srcOrd="0" destOrd="0" presId="urn:microsoft.com/office/officeart/2018/2/layout/IconCircleList"/>
    <dgm:cxn modelId="{9837086D-01DD-4C11-B27D-021CF5A72932}" type="presOf" srcId="{674A61FB-F9C3-4A55-BE34-477F0FACCDED}" destId="{C973548D-E64F-453D-A7A7-7799371E6DFA}" srcOrd="0" destOrd="0" presId="urn:microsoft.com/office/officeart/2018/2/layout/IconCircleList"/>
    <dgm:cxn modelId="{D7436972-0C58-4620-8649-A2A3360AB037}" type="presOf" srcId="{F2BD6327-18DB-4934-AA22-1A984B70EB6F}" destId="{6FF11DB7-BD82-4BB9-BC78-661632CBD07A}" srcOrd="0" destOrd="0" presId="urn:microsoft.com/office/officeart/2018/2/layout/IconCircleList"/>
    <dgm:cxn modelId="{6FF2668B-3A5D-405F-A5BE-52DA58A25FAF}" srcId="{674A61FB-F9C3-4A55-BE34-477F0FACCDED}" destId="{881F4588-D32F-417D-9A72-113F3863F651}" srcOrd="0" destOrd="0" parTransId="{E5A7A964-B5E5-4A46-8DE9-55EA144993DD}" sibTransId="{F4A31567-27B4-4039-947C-2298124B7435}"/>
    <dgm:cxn modelId="{76EFCABF-BFD7-4EFB-8F9D-2FA3E94E5CA9}" srcId="{674A61FB-F9C3-4A55-BE34-477F0FACCDED}" destId="{F2BD6327-18DB-4934-AA22-1A984B70EB6F}" srcOrd="1" destOrd="0" parTransId="{09269D75-7FCB-4451-96BB-BD88038B1EF8}" sibTransId="{C3755581-8074-4093-B40A-81827C49B5B0}"/>
    <dgm:cxn modelId="{570E61F1-0FB5-4B29-B2D4-CE372FCD176C}" type="presParOf" srcId="{C973548D-E64F-453D-A7A7-7799371E6DFA}" destId="{EC592C2F-7A5F-437A-9E00-7ECECE147526}" srcOrd="0" destOrd="0" presId="urn:microsoft.com/office/officeart/2018/2/layout/IconCircleList"/>
    <dgm:cxn modelId="{5F5D2565-9661-4A98-AA86-9182DB024239}" type="presParOf" srcId="{EC592C2F-7A5F-437A-9E00-7ECECE147526}" destId="{85E71B3B-0493-4545-9991-12CA37B77B0F}" srcOrd="0" destOrd="0" presId="urn:microsoft.com/office/officeart/2018/2/layout/IconCircleList"/>
    <dgm:cxn modelId="{7599E486-606A-4721-A4A3-4CCC4FF500B3}" type="presParOf" srcId="{85E71B3B-0493-4545-9991-12CA37B77B0F}" destId="{B0123AB5-334F-4E8B-8CF7-18AAA08201E4}" srcOrd="0" destOrd="0" presId="urn:microsoft.com/office/officeart/2018/2/layout/IconCircleList"/>
    <dgm:cxn modelId="{A5B17646-9579-4634-93F7-FCCD950E84E1}" type="presParOf" srcId="{85E71B3B-0493-4545-9991-12CA37B77B0F}" destId="{54AC164B-43B6-4FB8-9C43-AC89A5489D34}" srcOrd="1" destOrd="0" presId="urn:microsoft.com/office/officeart/2018/2/layout/IconCircleList"/>
    <dgm:cxn modelId="{3F226091-DB89-4565-A322-143EAA8717DA}" type="presParOf" srcId="{85E71B3B-0493-4545-9991-12CA37B77B0F}" destId="{5C646AFD-785C-4992-9B8B-900AFE2FAB6F}" srcOrd="2" destOrd="0" presId="urn:microsoft.com/office/officeart/2018/2/layout/IconCircleList"/>
    <dgm:cxn modelId="{60878FB2-9619-4A2F-B0CD-7D43FAA5F414}" type="presParOf" srcId="{85E71B3B-0493-4545-9991-12CA37B77B0F}" destId="{E5777C20-B2D6-45E1-B7E4-2141A20CDCE5}" srcOrd="3" destOrd="0" presId="urn:microsoft.com/office/officeart/2018/2/layout/IconCircleList"/>
    <dgm:cxn modelId="{F36EF3DC-AD1C-497D-A449-9160C09F2A3C}" type="presParOf" srcId="{EC592C2F-7A5F-437A-9E00-7ECECE147526}" destId="{F0CDC3AC-0813-45E5-A07C-B46EFD171554}" srcOrd="1" destOrd="0" presId="urn:microsoft.com/office/officeart/2018/2/layout/IconCircleList"/>
    <dgm:cxn modelId="{5DF88D63-3F7E-4A5F-98D8-5E26C5751DBD}" type="presParOf" srcId="{EC592C2F-7A5F-437A-9E00-7ECECE147526}" destId="{40C06B35-957C-4F31-B415-6F2E8AF653E6}" srcOrd="2" destOrd="0" presId="urn:microsoft.com/office/officeart/2018/2/layout/IconCircleList"/>
    <dgm:cxn modelId="{960B080A-A65A-4F5B-B4C8-C01CA184BC2A}" type="presParOf" srcId="{40C06B35-957C-4F31-B415-6F2E8AF653E6}" destId="{8492E7CE-2452-4033-BC56-9FC31067A59F}" srcOrd="0" destOrd="0" presId="urn:microsoft.com/office/officeart/2018/2/layout/IconCircleList"/>
    <dgm:cxn modelId="{24AD9058-BEFD-43DB-90A0-25C90BC578F8}" type="presParOf" srcId="{40C06B35-957C-4F31-B415-6F2E8AF653E6}" destId="{5B63604E-CAD6-413B-B294-1BCFF88215C2}" srcOrd="1" destOrd="0" presId="urn:microsoft.com/office/officeart/2018/2/layout/IconCircleList"/>
    <dgm:cxn modelId="{4CC39270-A6B5-4F4A-AEE4-B156BF1BA1B1}" type="presParOf" srcId="{40C06B35-957C-4F31-B415-6F2E8AF653E6}" destId="{F9F51AE4-8793-4F1B-926E-ECB551D4901A}" srcOrd="2" destOrd="0" presId="urn:microsoft.com/office/officeart/2018/2/layout/IconCircleList"/>
    <dgm:cxn modelId="{CF4F3198-39BB-4654-AA11-BD77E0B17B0C}" type="presParOf" srcId="{40C06B35-957C-4F31-B415-6F2E8AF653E6}" destId="{6FF11DB7-BD82-4BB9-BC78-661632CBD07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5DFC0C3-129C-4D8B-BFB9-993172E894D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B2611D-F060-4718-8A10-DAAD31D43E7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Gli strumenti in grado di tutelare la sicurezza e la salute dei lavoratori sono:</a:t>
          </a:r>
          <a:endParaRPr lang="en-US" dirty="0"/>
        </a:p>
      </dgm:t>
    </dgm:pt>
    <dgm:pt modelId="{800E6E53-0D6D-426F-8847-A66CF67FDB14}" type="parTrans" cxnId="{7115CA57-7533-4E1D-AE37-DF7A606CD6F1}">
      <dgm:prSet/>
      <dgm:spPr/>
      <dgm:t>
        <a:bodyPr/>
        <a:lstStyle/>
        <a:p>
          <a:endParaRPr lang="en-US"/>
        </a:p>
      </dgm:t>
    </dgm:pt>
    <dgm:pt modelId="{5496F895-7E44-4195-AAC4-E4AB8D3E5E65}" type="sibTrans" cxnId="{7115CA57-7533-4E1D-AE37-DF7A606CD6F1}">
      <dgm:prSet/>
      <dgm:spPr/>
      <dgm:t>
        <a:bodyPr/>
        <a:lstStyle/>
        <a:p>
          <a:endParaRPr lang="en-US"/>
        </a:p>
      </dgm:t>
    </dgm:pt>
    <dgm:pt modelId="{CB4A9D0C-B53B-4FB4-8605-4D0AAEC4306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Valutazione dei rischi</a:t>
          </a:r>
          <a:endParaRPr lang="en-US"/>
        </a:p>
      </dgm:t>
    </dgm:pt>
    <dgm:pt modelId="{AF2B0720-3881-431E-9C42-07B1B3D280C6}" type="parTrans" cxnId="{975A312B-FC6F-400E-9454-FD8E7662EA0F}">
      <dgm:prSet/>
      <dgm:spPr/>
      <dgm:t>
        <a:bodyPr/>
        <a:lstStyle/>
        <a:p>
          <a:endParaRPr lang="en-US"/>
        </a:p>
      </dgm:t>
    </dgm:pt>
    <dgm:pt modelId="{36B5CEE5-1E06-4FEE-AA63-F953341EB883}" type="sibTrans" cxnId="{975A312B-FC6F-400E-9454-FD8E7662EA0F}">
      <dgm:prSet/>
      <dgm:spPr/>
      <dgm:t>
        <a:bodyPr/>
        <a:lstStyle/>
        <a:p>
          <a:endParaRPr lang="en-US"/>
        </a:p>
      </dgm:t>
    </dgm:pt>
    <dgm:pt modelId="{2E9454C6-92A1-43AC-845C-82BB685CD1C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Riunione periodica di sicurezza</a:t>
          </a:r>
          <a:endParaRPr lang="en-US"/>
        </a:p>
      </dgm:t>
    </dgm:pt>
    <dgm:pt modelId="{F4DED8CE-59F2-41DD-AED6-11546F8C0779}" type="parTrans" cxnId="{B380F3A1-7627-4411-92C9-964EB5E2FD01}">
      <dgm:prSet/>
      <dgm:spPr/>
      <dgm:t>
        <a:bodyPr/>
        <a:lstStyle/>
        <a:p>
          <a:endParaRPr lang="en-US"/>
        </a:p>
      </dgm:t>
    </dgm:pt>
    <dgm:pt modelId="{3BA4EDFD-4B2A-41EA-9E8A-12B692FD970A}" type="sibTrans" cxnId="{B380F3A1-7627-4411-92C9-964EB5E2FD01}">
      <dgm:prSet/>
      <dgm:spPr/>
      <dgm:t>
        <a:bodyPr/>
        <a:lstStyle/>
        <a:p>
          <a:endParaRPr lang="en-US"/>
        </a:p>
      </dgm:t>
    </dgm:pt>
    <dgm:pt modelId="{86E1EA76-93B4-4047-A453-7F951445FC1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Sorveglianza sanitaria</a:t>
          </a:r>
          <a:endParaRPr lang="en-US"/>
        </a:p>
      </dgm:t>
    </dgm:pt>
    <dgm:pt modelId="{26C67699-9CCA-4346-A9D9-05AEF7233918}" type="parTrans" cxnId="{0231D74D-9E55-4D36-BEAF-8720D48C0890}">
      <dgm:prSet/>
      <dgm:spPr/>
      <dgm:t>
        <a:bodyPr/>
        <a:lstStyle/>
        <a:p>
          <a:endParaRPr lang="en-US"/>
        </a:p>
      </dgm:t>
    </dgm:pt>
    <dgm:pt modelId="{8C550776-DF2D-4DC8-A047-A77322FB743C}" type="sibTrans" cxnId="{0231D74D-9E55-4D36-BEAF-8720D48C0890}">
      <dgm:prSet/>
      <dgm:spPr/>
      <dgm:t>
        <a:bodyPr/>
        <a:lstStyle/>
        <a:p>
          <a:endParaRPr lang="en-US"/>
        </a:p>
      </dgm:t>
    </dgm:pt>
    <dgm:pt modelId="{D07517CA-9359-4624-A194-872AD7AE9C1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Formazione e informazione dei lavoratori</a:t>
          </a:r>
          <a:endParaRPr lang="en-US"/>
        </a:p>
      </dgm:t>
    </dgm:pt>
    <dgm:pt modelId="{9BAE86B2-DD46-4509-B253-6273128ACF78}" type="parTrans" cxnId="{918D182B-61E6-481E-A2ED-684A62650D1C}">
      <dgm:prSet/>
      <dgm:spPr/>
      <dgm:t>
        <a:bodyPr/>
        <a:lstStyle/>
        <a:p>
          <a:endParaRPr lang="en-US"/>
        </a:p>
      </dgm:t>
    </dgm:pt>
    <dgm:pt modelId="{67207318-B225-417D-A0B1-8F76FC5167BE}" type="sibTrans" cxnId="{918D182B-61E6-481E-A2ED-684A62650D1C}">
      <dgm:prSet/>
      <dgm:spPr/>
      <dgm:t>
        <a:bodyPr/>
        <a:lstStyle/>
        <a:p>
          <a:endParaRPr lang="en-US"/>
        </a:p>
      </dgm:t>
    </dgm:pt>
    <dgm:pt modelId="{03F711FE-E097-4B6E-91B3-9DE2E36A7225}" type="pres">
      <dgm:prSet presAssocID="{F5DFC0C3-129C-4D8B-BFB9-993172E894DD}" presName="root" presStyleCnt="0">
        <dgm:presLayoutVars>
          <dgm:dir/>
          <dgm:resizeHandles val="exact"/>
        </dgm:presLayoutVars>
      </dgm:prSet>
      <dgm:spPr/>
    </dgm:pt>
    <dgm:pt modelId="{CD29425D-03CE-4AC8-8117-16341EEC47C0}" type="pres">
      <dgm:prSet presAssocID="{99B2611D-F060-4718-8A10-DAAD31D43E7C}" presName="compNode" presStyleCnt="0"/>
      <dgm:spPr/>
    </dgm:pt>
    <dgm:pt modelId="{174094D6-B929-4C21-BA0B-E1872A186914}" type="pres">
      <dgm:prSet presAssocID="{99B2611D-F060-4718-8A10-DAAD31D43E7C}" presName="bgRect" presStyleLbl="bgShp" presStyleIdx="0" presStyleCnt="5"/>
      <dgm:spPr/>
    </dgm:pt>
    <dgm:pt modelId="{58566E92-557B-4082-B639-3E390CC92E6B}" type="pres">
      <dgm:prSet presAssocID="{99B2611D-F060-4718-8A10-DAAD31D43E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5C901FF-8C10-4BB0-8C82-B37076F2A0DA}" type="pres">
      <dgm:prSet presAssocID="{99B2611D-F060-4718-8A10-DAAD31D43E7C}" presName="spaceRect" presStyleCnt="0"/>
      <dgm:spPr/>
    </dgm:pt>
    <dgm:pt modelId="{F784086C-FB78-4723-9353-AF377CE1AE28}" type="pres">
      <dgm:prSet presAssocID="{99B2611D-F060-4718-8A10-DAAD31D43E7C}" presName="parTx" presStyleLbl="revTx" presStyleIdx="0" presStyleCnt="5">
        <dgm:presLayoutVars>
          <dgm:chMax val="0"/>
          <dgm:chPref val="0"/>
        </dgm:presLayoutVars>
      </dgm:prSet>
      <dgm:spPr/>
    </dgm:pt>
    <dgm:pt modelId="{2497A22B-E9BF-42D0-95CD-9552F95F587A}" type="pres">
      <dgm:prSet presAssocID="{5496F895-7E44-4195-AAC4-E4AB8D3E5E65}" presName="sibTrans" presStyleCnt="0"/>
      <dgm:spPr/>
    </dgm:pt>
    <dgm:pt modelId="{35B5F31C-D18E-4E0F-9E0B-94C75FE4A3C4}" type="pres">
      <dgm:prSet presAssocID="{CB4A9D0C-B53B-4FB4-8605-4D0AAEC43063}" presName="compNode" presStyleCnt="0"/>
      <dgm:spPr/>
    </dgm:pt>
    <dgm:pt modelId="{8FE1E286-826F-4C61-AA28-F3499472D7C1}" type="pres">
      <dgm:prSet presAssocID="{CB4A9D0C-B53B-4FB4-8605-4D0AAEC43063}" presName="bgRect" presStyleLbl="bgShp" presStyleIdx="1" presStyleCnt="5"/>
      <dgm:spPr/>
    </dgm:pt>
    <dgm:pt modelId="{D9E660D1-CEE0-4003-BBDA-D205ACF1D487}" type="pres">
      <dgm:prSet presAssocID="{CB4A9D0C-B53B-4FB4-8605-4D0AAEC430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DCD6E09E-1E00-48EE-BCE8-D9E0391A356F}" type="pres">
      <dgm:prSet presAssocID="{CB4A9D0C-B53B-4FB4-8605-4D0AAEC43063}" presName="spaceRect" presStyleCnt="0"/>
      <dgm:spPr/>
    </dgm:pt>
    <dgm:pt modelId="{804C11EC-3D73-4EC8-8D3D-5F003E535DF0}" type="pres">
      <dgm:prSet presAssocID="{CB4A9D0C-B53B-4FB4-8605-4D0AAEC43063}" presName="parTx" presStyleLbl="revTx" presStyleIdx="1" presStyleCnt="5">
        <dgm:presLayoutVars>
          <dgm:chMax val="0"/>
          <dgm:chPref val="0"/>
        </dgm:presLayoutVars>
      </dgm:prSet>
      <dgm:spPr/>
    </dgm:pt>
    <dgm:pt modelId="{D1A3E5FD-5419-4AF2-BFC4-FA2247F8C062}" type="pres">
      <dgm:prSet presAssocID="{36B5CEE5-1E06-4FEE-AA63-F953341EB883}" presName="sibTrans" presStyleCnt="0"/>
      <dgm:spPr/>
    </dgm:pt>
    <dgm:pt modelId="{0549E51C-01BC-4D14-B045-B6A541EA0D23}" type="pres">
      <dgm:prSet presAssocID="{2E9454C6-92A1-43AC-845C-82BB685CD1C8}" presName="compNode" presStyleCnt="0"/>
      <dgm:spPr/>
    </dgm:pt>
    <dgm:pt modelId="{E7AF91AF-30BB-49D6-BAEF-1728A64224B9}" type="pres">
      <dgm:prSet presAssocID="{2E9454C6-92A1-43AC-845C-82BB685CD1C8}" presName="bgRect" presStyleLbl="bgShp" presStyleIdx="2" presStyleCnt="5"/>
      <dgm:spPr/>
    </dgm:pt>
    <dgm:pt modelId="{4B788AAC-BCB0-499C-ACE3-918D9B234138}" type="pres">
      <dgm:prSet presAssocID="{2E9454C6-92A1-43AC-845C-82BB685CD1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D4116D32-9CE9-437A-954C-BEB12530FBAA}" type="pres">
      <dgm:prSet presAssocID="{2E9454C6-92A1-43AC-845C-82BB685CD1C8}" presName="spaceRect" presStyleCnt="0"/>
      <dgm:spPr/>
    </dgm:pt>
    <dgm:pt modelId="{98052B19-2DFD-4E0F-9361-C3B703C6BB0A}" type="pres">
      <dgm:prSet presAssocID="{2E9454C6-92A1-43AC-845C-82BB685CD1C8}" presName="parTx" presStyleLbl="revTx" presStyleIdx="2" presStyleCnt="5">
        <dgm:presLayoutVars>
          <dgm:chMax val="0"/>
          <dgm:chPref val="0"/>
        </dgm:presLayoutVars>
      </dgm:prSet>
      <dgm:spPr/>
    </dgm:pt>
    <dgm:pt modelId="{EA0CF8CA-C21C-46AA-A269-8DEBEC5C84B9}" type="pres">
      <dgm:prSet presAssocID="{3BA4EDFD-4B2A-41EA-9E8A-12B692FD970A}" presName="sibTrans" presStyleCnt="0"/>
      <dgm:spPr/>
    </dgm:pt>
    <dgm:pt modelId="{88D2DF31-94A6-4C6A-AE73-CFC0DB259CFB}" type="pres">
      <dgm:prSet presAssocID="{86E1EA76-93B4-4047-A453-7F951445FC1A}" presName="compNode" presStyleCnt="0"/>
      <dgm:spPr/>
    </dgm:pt>
    <dgm:pt modelId="{B2E69A0A-B916-42C2-962F-4B5A8D1CF561}" type="pres">
      <dgm:prSet presAssocID="{86E1EA76-93B4-4047-A453-7F951445FC1A}" presName="bgRect" presStyleLbl="bgShp" presStyleIdx="3" presStyleCnt="5"/>
      <dgm:spPr/>
    </dgm:pt>
    <dgm:pt modelId="{C9965E25-F503-44B1-B366-76F57DEDB49E}" type="pres">
      <dgm:prSet presAssocID="{86E1EA76-93B4-4047-A453-7F951445FC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AC2719C6-33CC-4A26-908F-0A27E984C2F8}" type="pres">
      <dgm:prSet presAssocID="{86E1EA76-93B4-4047-A453-7F951445FC1A}" presName="spaceRect" presStyleCnt="0"/>
      <dgm:spPr/>
    </dgm:pt>
    <dgm:pt modelId="{1B4B823A-DB00-40DE-9EFA-F90746356F19}" type="pres">
      <dgm:prSet presAssocID="{86E1EA76-93B4-4047-A453-7F951445FC1A}" presName="parTx" presStyleLbl="revTx" presStyleIdx="3" presStyleCnt="5">
        <dgm:presLayoutVars>
          <dgm:chMax val="0"/>
          <dgm:chPref val="0"/>
        </dgm:presLayoutVars>
      </dgm:prSet>
      <dgm:spPr/>
    </dgm:pt>
    <dgm:pt modelId="{585C9EF0-B650-475D-B785-A56A871AEC22}" type="pres">
      <dgm:prSet presAssocID="{8C550776-DF2D-4DC8-A047-A77322FB743C}" presName="sibTrans" presStyleCnt="0"/>
      <dgm:spPr/>
    </dgm:pt>
    <dgm:pt modelId="{5202DE01-25BD-48D0-B2E9-707ABFA2F1AB}" type="pres">
      <dgm:prSet presAssocID="{D07517CA-9359-4624-A194-872AD7AE9C16}" presName="compNode" presStyleCnt="0"/>
      <dgm:spPr/>
    </dgm:pt>
    <dgm:pt modelId="{5EA14594-72B1-46E2-A5FA-3F1B2961AEDF}" type="pres">
      <dgm:prSet presAssocID="{D07517CA-9359-4624-A194-872AD7AE9C16}" presName="bgRect" presStyleLbl="bgShp" presStyleIdx="4" presStyleCnt="5"/>
      <dgm:spPr/>
    </dgm:pt>
    <dgm:pt modelId="{E3EB5518-7449-45C3-9D1C-CA2AA0ABEE01}" type="pres">
      <dgm:prSet presAssocID="{D07517CA-9359-4624-A194-872AD7AE9C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36920A8-5164-44A9-8162-CB59EBD1A7DE}" type="pres">
      <dgm:prSet presAssocID="{D07517CA-9359-4624-A194-872AD7AE9C16}" presName="spaceRect" presStyleCnt="0"/>
      <dgm:spPr/>
    </dgm:pt>
    <dgm:pt modelId="{1965BCC8-93E7-4D9E-B007-2494156B5A33}" type="pres">
      <dgm:prSet presAssocID="{D07517CA-9359-4624-A194-872AD7AE9C1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18D182B-61E6-481E-A2ED-684A62650D1C}" srcId="{F5DFC0C3-129C-4D8B-BFB9-993172E894DD}" destId="{D07517CA-9359-4624-A194-872AD7AE9C16}" srcOrd="4" destOrd="0" parTransId="{9BAE86B2-DD46-4509-B253-6273128ACF78}" sibTransId="{67207318-B225-417D-A0B1-8F76FC5167BE}"/>
    <dgm:cxn modelId="{975A312B-FC6F-400E-9454-FD8E7662EA0F}" srcId="{F5DFC0C3-129C-4D8B-BFB9-993172E894DD}" destId="{CB4A9D0C-B53B-4FB4-8605-4D0AAEC43063}" srcOrd="1" destOrd="0" parTransId="{AF2B0720-3881-431E-9C42-07B1B3D280C6}" sibTransId="{36B5CEE5-1E06-4FEE-AA63-F953341EB883}"/>
    <dgm:cxn modelId="{819D9D2E-3B4B-4B27-A6D6-9AFDF00A03DD}" type="presOf" srcId="{F5DFC0C3-129C-4D8B-BFB9-993172E894DD}" destId="{03F711FE-E097-4B6E-91B3-9DE2E36A7225}" srcOrd="0" destOrd="0" presId="urn:microsoft.com/office/officeart/2018/2/layout/IconVerticalSolidList"/>
    <dgm:cxn modelId="{63AF8469-552E-46C2-A4AF-01F8FAC575BD}" type="presOf" srcId="{CB4A9D0C-B53B-4FB4-8605-4D0AAEC43063}" destId="{804C11EC-3D73-4EC8-8D3D-5F003E535DF0}" srcOrd="0" destOrd="0" presId="urn:microsoft.com/office/officeart/2018/2/layout/IconVerticalSolidList"/>
    <dgm:cxn modelId="{CE80584C-951E-400A-BDA6-4747E31B31ED}" type="presOf" srcId="{D07517CA-9359-4624-A194-872AD7AE9C16}" destId="{1965BCC8-93E7-4D9E-B007-2494156B5A33}" srcOrd="0" destOrd="0" presId="urn:microsoft.com/office/officeart/2018/2/layout/IconVerticalSolidList"/>
    <dgm:cxn modelId="{0231D74D-9E55-4D36-BEAF-8720D48C0890}" srcId="{F5DFC0C3-129C-4D8B-BFB9-993172E894DD}" destId="{86E1EA76-93B4-4047-A453-7F951445FC1A}" srcOrd="3" destOrd="0" parTransId="{26C67699-9CCA-4346-A9D9-05AEF7233918}" sibTransId="{8C550776-DF2D-4DC8-A047-A77322FB743C}"/>
    <dgm:cxn modelId="{7115CA57-7533-4E1D-AE37-DF7A606CD6F1}" srcId="{F5DFC0C3-129C-4D8B-BFB9-993172E894DD}" destId="{99B2611D-F060-4718-8A10-DAAD31D43E7C}" srcOrd="0" destOrd="0" parTransId="{800E6E53-0D6D-426F-8847-A66CF67FDB14}" sibTransId="{5496F895-7E44-4195-AAC4-E4AB8D3E5E65}"/>
    <dgm:cxn modelId="{2C223195-D3E4-4D2F-8D2D-346701266B04}" type="presOf" srcId="{2E9454C6-92A1-43AC-845C-82BB685CD1C8}" destId="{98052B19-2DFD-4E0F-9361-C3B703C6BB0A}" srcOrd="0" destOrd="0" presId="urn:microsoft.com/office/officeart/2018/2/layout/IconVerticalSolidList"/>
    <dgm:cxn modelId="{B380F3A1-7627-4411-92C9-964EB5E2FD01}" srcId="{F5DFC0C3-129C-4D8B-BFB9-993172E894DD}" destId="{2E9454C6-92A1-43AC-845C-82BB685CD1C8}" srcOrd="2" destOrd="0" parTransId="{F4DED8CE-59F2-41DD-AED6-11546F8C0779}" sibTransId="{3BA4EDFD-4B2A-41EA-9E8A-12B692FD970A}"/>
    <dgm:cxn modelId="{56F516DB-85E2-4A81-A5A3-BB9AC171FC63}" type="presOf" srcId="{99B2611D-F060-4718-8A10-DAAD31D43E7C}" destId="{F784086C-FB78-4723-9353-AF377CE1AE28}" srcOrd="0" destOrd="0" presId="urn:microsoft.com/office/officeart/2018/2/layout/IconVerticalSolidList"/>
    <dgm:cxn modelId="{210E92E5-641C-4978-BD9A-1EEB0D4B30F0}" type="presOf" srcId="{86E1EA76-93B4-4047-A453-7F951445FC1A}" destId="{1B4B823A-DB00-40DE-9EFA-F90746356F19}" srcOrd="0" destOrd="0" presId="urn:microsoft.com/office/officeart/2018/2/layout/IconVerticalSolidList"/>
    <dgm:cxn modelId="{C06B60C9-866E-45CF-A56C-A7CE1C185A3E}" type="presParOf" srcId="{03F711FE-E097-4B6E-91B3-9DE2E36A7225}" destId="{CD29425D-03CE-4AC8-8117-16341EEC47C0}" srcOrd="0" destOrd="0" presId="urn:microsoft.com/office/officeart/2018/2/layout/IconVerticalSolidList"/>
    <dgm:cxn modelId="{7AC8033A-59E8-4A9E-863B-CE06B9F386F6}" type="presParOf" srcId="{CD29425D-03CE-4AC8-8117-16341EEC47C0}" destId="{174094D6-B929-4C21-BA0B-E1872A186914}" srcOrd="0" destOrd="0" presId="urn:microsoft.com/office/officeart/2018/2/layout/IconVerticalSolidList"/>
    <dgm:cxn modelId="{14658C97-4678-4617-A07E-5397BAA85FC8}" type="presParOf" srcId="{CD29425D-03CE-4AC8-8117-16341EEC47C0}" destId="{58566E92-557B-4082-B639-3E390CC92E6B}" srcOrd="1" destOrd="0" presId="urn:microsoft.com/office/officeart/2018/2/layout/IconVerticalSolidList"/>
    <dgm:cxn modelId="{3179AC74-945A-499E-A0CC-06081025965F}" type="presParOf" srcId="{CD29425D-03CE-4AC8-8117-16341EEC47C0}" destId="{25C901FF-8C10-4BB0-8C82-B37076F2A0DA}" srcOrd="2" destOrd="0" presId="urn:microsoft.com/office/officeart/2018/2/layout/IconVerticalSolidList"/>
    <dgm:cxn modelId="{61DCA4EE-4891-4FDB-8657-58401B7187F4}" type="presParOf" srcId="{CD29425D-03CE-4AC8-8117-16341EEC47C0}" destId="{F784086C-FB78-4723-9353-AF377CE1AE28}" srcOrd="3" destOrd="0" presId="urn:microsoft.com/office/officeart/2018/2/layout/IconVerticalSolidList"/>
    <dgm:cxn modelId="{4AD02765-8071-4384-B818-68FC07C7D557}" type="presParOf" srcId="{03F711FE-E097-4B6E-91B3-9DE2E36A7225}" destId="{2497A22B-E9BF-42D0-95CD-9552F95F587A}" srcOrd="1" destOrd="0" presId="urn:microsoft.com/office/officeart/2018/2/layout/IconVerticalSolidList"/>
    <dgm:cxn modelId="{47501B9D-B4B7-46A3-9B06-6383A4009C8C}" type="presParOf" srcId="{03F711FE-E097-4B6E-91B3-9DE2E36A7225}" destId="{35B5F31C-D18E-4E0F-9E0B-94C75FE4A3C4}" srcOrd="2" destOrd="0" presId="urn:microsoft.com/office/officeart/2018/2/layout/IconVerticalSolidList"/>
    <dgm:cxn modelId="{1F02FF54-E01E-4235-94D6-713CADEA97B8}" type="presParOf" srcId="{35B5F31C-D18E-4E0F-9E0B-94C75FE4A3C4}" destId="{8FE1E286-826F-4C61-AA28-F3499472D7C1}" srcOrd="0" destOrd="0" presId="urn:microsoft.com/office/officeart/2018/2/layout/IconVerticalSolidList"/>
    <dgm:cxn modelId="{FFAD5724-2AEE-4B1E-8C6E-0C71264466E3}" type="presParOf" srcId="{35B5F31C-D18E-4E0F-9E0B-94C75FE4A3C4}" destId="{D9E660D1-CEE0-4003-BBDA-D205ACF1D487}" srcOrd="1" destOrd="0" presId="urn:microsoft.com/office/officeart/2018/2/layout/IconVerticalSolidList"/>
    <dgm:cxn modelId="{E06254F0-753A-46C3-8EFE-7F485D7750EB}" type="presParOf" srcId="{35B5F31C-D18E-4E0F-9E0B-94C75FE4A3C4}" destId="{DCD6E09E-1E00-48EE-BCE8-D9E0391A356F}" srcOrd="2" destOrd="0" presId="urn:microsoft.com/office/officeart/2018/2/layout/IconVerticalSolidList"/>
    <dgm:cxn modelId="{29FBD428-8225-4DB6-A534-B2981DCBD867}" type="presParOf" srcId="{35B5F31C-D18E-4E0F-9E0B-94C75FE4A3C4}" destId="{804C11EC-3D73-4EC8-8D3D-5F003E535DF0}" srcOrd="3" destOrd="0" presId="urn:microsoft.com/office/officeart/2018/2/layout/IconVerticalSolidList"/>
    <dgm:cxn modelId="{E241F3DE-D763-4449-8019-005A45961BDD}" type="presParOf" srcId="{03F711FE-E097-4B6E-91B3-9DE2E36A7225}" destId="{D1A3E5FD-5419-4AF2-BFC4-FA2247F8C062}" srcOrd="3" destOrd="0" presId="urn:microsoft.com/office/officeart/2018/2/layout/IconVerticalSolidList"/>
    <dgm:cxn modelId="{EA385762-969F-4533-BEDB-F54F7DA65D2A}" type="presParOf" srcId="{03F711FE-E097-4B6E-91B3-9DE2E36A7225}" destId="{0549E51C-01BC-4D14-B045-B6A541EA0D23}" srcOrd="4" destOrd="0" presId="urn:microsoft.com/office/officeart/2018/2/layout/IconVerticalSolidList"/>
    <dgm:cxn modelId="{D30E3877-30CA-4C3A-B3D3-3418D01D8771}" type="presParOf" srcId="{0549E51C-01BC-4D14-B045-B6A541EA0D23}" destId="{E7AF91AF-30BB-49D6-BAEF-1728A64224B9}" srcOrd="0" destOrd="0" presId="urn:microsoft.com/office/officeart/2018/2/layout/IconVerticalSolidList"/>
    <dgm:cxn modelId="{1264F9F2-954B-4D5A-8AA0-058965CB2AF7}" type="presParOf" srcId="{0549E51C-01BC-4D14-B045-B6A541EA0D23}" destId="{4B788AAC-BCB0-499C-ACE3-918D9B234138}" srcOrd="1" destOrd="0" presId="urn:microsoft.com/office/officeart/2018/2/layout/IconVerticalSolidList"/>
    <dgm:cxn modelId="{075FBC92-9825-492E-9BA6-A2A918649BF8}" type="presParOf" srcId="{0549E51C-01BC-4D14-B045-B6A541EA0D23}" destId="{D4116D32-9CE9-437A-954C-BEB12530FBAA}" srcOrd="2" destOrd="0" presId="urn:microsoft.com/office/officeart/2018/2/layout/IconVerticalSolidList"/>
    <dgm:cxn modelId="{102C88DC-E0BD-4F53-A15C-29430785D6FC}" type="presParOf" srcId="{0549E51C-01BC-4D14-B045-B6A541EA0D23}" destId="{98052B19-2DFD-4E0F-9361-C3B703C6BB0A}" srcOrd="3" destOrd="0" presId="urn:microsoft.com/office/officeart/2018/2/layout/IconVerticalSolidList"/>
    <dgm:cxn modelId="{FDBAE27D-7427-4E95-8AA9-C478F843116B}" type="presParOf" srcId="{03F711FE-E097-4B6E-91B3-9DE2E36A7225}" destId="{EA0CF8CA-C21C-46AA-A269-8DEBEC5C84B9}" srcOrd="5" destOrd="0" presId="urn:microsoft.com/office/officeart/2018/2/layout/IconVerticalSolidList"/>
    <dgm:cxn modelId="{7A507C77-DDCD-49CC-B06B-98C30EF10C1F}" type="presParOf" srcId="{03F711FE-E097-4B6E-91B3-9DE2E36A7225}" destId="{88D2DF31-94A6-4C6A-AE73-CFC0DB259CFB}" srcOrd="6" destOrd="0" presId="urn:microsoft.com/office/officeart/2018/2/layout/IconVerticalSolidList"/>
    <dgm:cxn modelId="{33AF5719-7B83-4925-AD97-022CCB6F8887}" type="presParOf" srcId="{88D2DF31-94A6-4C6A-AE73-CFC0DB259CFB}" destId="{B2E69A0A-B916-42C2-962F-4B5A8D1CF561}" srcOrd="0" destOrd="0" presId="urn:microsoft.com/office/officeart/2018/2/layout/IconVerticalSolidList"/>
    <dgm:cxn modelId="{97C3FC38-4096-4C51-8DFA-7E937D784FC1}" type="presParOf" srcId="{88D2DF31-94A6-4C6A-AE73-CFC0DB259CFB}" destId="{C9965E25-F503-44B1-B366-76F57DEDB49E}" srcOrd="1" destOrd="0" presId="urn:microsoft.com/office/officeart/2018/2/layout/IconVerticalSolidList"/>
    <dgm:cxn modelId="{FD17997B-5B97-42EB-A0C0-46DE69D689D2}" type="presParOf" srcId="{88D2DF31-94A6-4C6A-AE73-CFC0DB259CFB}" destId="{AC2719C6-33CC-4A26-908F-0A27E984C2F8}" srcOrd="2" destOrd="0" presId="urn:microsoft.com/office/officeart/2018/2/layout/IconVerticalSolidList"/>
    <dgm:cxn modelId="{8F288B25-A468-4BD2-8D28-15A43F647A2A}" type="presParOf" srcId="{88D2DF31-94A6-4C6A-AE73-CFC0DB259CFB}" destId="{1B4B823A-DB00-40DE-9EFA-F90746356F19}" srcOrd="3" destOrd="0" presId="urn:microsoft.com/office/officeart/2018/2/layout/IconVerticalSolidList"/>
    <dgm:cxn modelId="{6264B1CC-CE5F-469D-89D2-5E65CBE1A39F}" type="presParOf" srcId="{03F711FE-E097-4B6E-91B3-9DE2E36A7225}" destId="{585C9EF0-B650-475D-B785-A56A871AEC22}" srcOrd="7" destOrd="0" presId="urn:microsoft.com/office/officeart/2018/2/layout/IconVerticalSolidList"/>
    <dgm:cxn modelId="{D3A4162B-A762-4B39-A48E-0FE5AC5FA62D}" type="presParOf" srcId="{03F711FE-E097-4B6E-91B3-9DE2E36A7225}" destId="{5202DE01-25BD-48D0-B2E9-707ABFA2F1AB}" srcOrd="8" destOrd="0" presId="urn:microsoft.com/office/officeart/2018/2/layout/IconVerticalSolidList"/>
    <dgm:cxn modelId="{4FD40699-57D2-4179-85B4-A1766E089FD7}" type="presParOf" srcId="{5202DE01-25BD-48D0-B2E9-707ABFA2F1AB}" destId="{5EA14594-72B1-46E2-A5FA-3F1B2961AEDF}" srcOrd="0" destOrd="0" presId="urn:microsoft.com/office/officeart/2018/2/layout/IconVerticalSolidList"/>
    <dgm:cxn modelId="{EB82EC7A-C810-4BCC-821E-8DD0374ED05C}" type="presParOf" srcId="{5202DE01-25BD-48D0-B2E9-707ABFA2F1AB}" destId="{E3EB5518-7449-45C3-9D1C-CA2AA0ABEE01}" srcOrd="1" destOrd="0" presId="urn:microsoft.com/office/officeart/2018/2/layout/IconVerticalSolidList"/>
    <dgm:cxn modelId="{8A222B4D-A252-4F95-BF29-A8A837179058}" type="presParOf" srcId="{5202DE01-25BD-48D0-B2E9-707ABFA2F1AB}" destId="{B36920A8-5164-44A9-8162-CB59EBD1A7DE}" srcOrd="2" destOrd="0" presId="urn:microsoft.com/office/officeart/2018/2/layout/IconVerticalSolidList"/>
    <dgm:cxn modelId="{0888CFE8-BB87-48DD-B64B-02491807F886}" type="presParOf" srcId="{5202DE01-25BD-48D0-B2E9-707ABFA2F1AB}" destId="{1965BCC8-93E7-4D9E-B007-2494156B5A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F0760-2B6D-455C-8F4C-4029338592A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C45317-1DC7-4645-ACD8-D50BC26420BD}">
      <dgm:prSet custT="1"/>
      <dgm:spPr/>
      <dgm:t>
        <a:bodyPr/>
        <a:lstStyle/>
        <a:p>
          <a:r>
            <a:rPr lang="it-IT" sz="1800" dirty="0"/>
            <a:t>Programmarla prendendo in considerazione i fattori ambientali e l’organizzazione del lavoro</a:t>
          </a:r>
          <a:endParaRPr lang="en-US" sz="1800" dirty="0"/>
        </a:p>
      </dgm:t>
    </dgm:pt>
    <dgm:pt modelId="{35CC981D-4580-488C-B9A1-F7AE83B137C7}" type="parTrans" cxnId="{5687EC81-1BCB-4588-B38D-3AD74B335D55}">
      <dgm:prSet/>
      <dgm:spPr/>
      <dgm:t>
        <a:bodyPr/>
        <a:lstStyle/>
        <a:p>
          <a:endParaRPr lang="en-US"/>
        </a:p>
      </dgm:t>
    </dgm:pt>
    <dgm:pt modelId="{DCA575E6-DF4C-401A-891F-E5590AD96017}" type="sibTrans" cxnId="{5687EC81-1BCB-4588-B38D-3AD74B335D55}">
      <dgm:prSet/>
      <dgm:spPr/>
      <dgm:t>
        <a:bodyPr/>
        <a:lstStyle/>
        <a:p>
          <a:endParaRPr lang="en-US"/>
        </a:p>
      </dgm:t>
    </dgm:pt>
    <dgm:pt modelId="{E9D82954-BD47-4857-A504-D4E21333A89B}">
      <dgm:prSet custT="1"/>
      <dgm:spPr/>
      <dgm:t>
        <a:bodyPr/>
        <a:lstStyle/>
        <a:p>
          <a:r>
            <a:rPr lang="it-IT" sz="1800" dirty="0"/>
            <a:t>Eseguire regolarmente il controllo sanitario dei lavoratori</a:t>
          </a:r>
          <a:endParaRPr lang="en-US" sz="1800" dirty="0"/>
        </a:p>
      </dgm:t>
    </dgm:pt>
    <dgm:pt modelId="{810B28D5-ADBF-4A77-93F8-96E521B265CF}" type="parTrans" cxnId="{29BBE827-012D-4E9D-90AB-5F1801B9CEB2}">
      <dgm:prSet/>
      <dgm:spPr/>
      <dgm:t>
        <a:bodyPr/>
        <a:lstStyle/>
        <a:p>
          <a:endParaRPr lang="en-US"/>
        </a:p>
      </dgm:t>
    </dgm:pt>
    <dgm:pt modelId="{F6B06B00-D45B-4023-9114-CAC195B0A6F3}" type="sibTrans" cxnId="{29BBE827-012D-4E9D-90AB-5F1801B9CEB2}">
      <dgm:prSet/>
      <dgm:spPr/>
      <dgm:t>
        <a:bodyPr/>
        <a:lstStyle/>
        <a:p>
          <a:endParaRPr lang="en-US"/>
        </a:p>
      </dgm:t>
    </dgm:pt>
    <dgm:pt modelId="{BE3C0640-AD05-47B2-9931-3FFBF7A0B737}">
      <dgm:prSet custT="1"/>
      <dgm:spPr/>
      <dgm:t>
        <a:bodyPr/>
        <a:lstStyle/>
        <a:p>
          <a:r>
            <a:rPr lang="it-IT" sz="1800" dirty="0"/>
            <a:t>Adottare misure che migliorino nel tempo i livelli di salute e sicurezza</a:t>
          </a:r>
          <a:endParaRPr lang="en-US" sz="1800" dirty="0"/>
        </a:p>
      </dgm:t>
    </dgm:pt>
    <dgm:pt modelId="{BC532D4F-C14E-4055-ACCF-9A0ED2060B52}" type="parTrans" cxnId="{27C2798B-E25C-4D48-9F94-9F487676D6E7}">
      <dgm:prSet/>
      <dgm:spPr/>
      <dgm:t>
        <a:bodyPr/>
        <a:lstStyle/>
        <a:p>
          <a:endParaRPr lang="en-US"/>
        </a:p>
      </dgm:t>
    </dgm:pt>
    <dgm:pt modelId="{9B52D1F6-74AF-4AEE-9F4B-AA35913B6FDC}" type="sibTrans" cxnId="{27C2798B-E25C-4D48-9F94-9F487676D6E7}">
      <dgm:prSet/>
      <dgm:spPr/>
      <dgm:t>
        <a:bodyPr/>
        <a:lstStyle/>
        <a:p>
          <a:endParaRPr lang="en-US"/>
        </a:p>
      </dgm:t>
    </dgm:pt>
    <dgm:pt modelId="{D3F04E13-C30B-45FB-A076-021F16663162}">
      <dgm:prSet custT="1"/>
      <dgm:spPr/>
      <dgm:t>
        <a:bodyPr/>
        <a:lstStyle/>
        <a:p>
          <a:r>
            <a:rPr lang="it-IT" sz="1800" dirty="0"/>
            <a:t>Effettuare regolarmente manutenzione di attrezzature e dispositivi</a:t>
          </a:r>
          <a:endParaRPr lang="en-US" sz="1800" dirty="0"/>
        </a:p>
      </dgm:t>
    </dgm:pt>
    <dgm:pt modelId="{E8829296-2330-4418-BB97-9B2C124860CF}" type="parTrans" cxnId="{B7BFD64F-D1E7-48FB-AA35-D6A2F0E353CA}">
      <dgm:prSet/>
      <dgm:spPr/>
      <dgm:t>
        <a:bodyPr/>
        <a:lstStyle/>
        <a:p>
          <a:endParaRPr lang="en-US"/>
        </a:p>
      </dgm:t>
    </dgm:pt>
    <dgm:pt modelId="{32278642-F449-40B0-A666-E33A5704A1A2}" type="sibTrans" cxnId="{B7BFD64F-D1E7-48FB-AA35-D6A2F0E353CA}">
      <dgm:prSet/>
      <dgm:spPr/>
      <dgm:t>
        <a:bodyPr/>
        <a:lstStyle/>
        <a:p>
          <a:endParaRPr lang="en-US"/>
        </a:p>
      </dgm:t>
    </dgm:pt>
    <dgm:pt modelId="{ABEF2B97-376F-4D5E-9039-48798948B6C6}" type="pres">
      <dgm:prSet presAssocID="{1C5F0760-2B6D-455C-8F4C-4029338592AC}" presName="root" presStyleCnt="0">
        <dgm:presLayoutVars>
          <dgm:dir/>
          <dgm:resizeHandles val="exact"/>
        </dgm:presLayoutVars>
      </dgm:prSet>
      <dgm:spPr/>
    </dgm:pt>
    <dgm:pt modelId="{CC50412B-DB12-47AE-83DA-38DCA63F0CD7}" type="pres">
      <dgm:prSet presAssocID="{1C5F0760-2B6D-455C-8F4C-4029338592AC}" presName="container" presStyleCnt="0">
        <dgm:presLayoutVars>
          <dgm:dir/>
          <dgm:resizeHandles val="exact"/>
        </dgm:presLayoutVars>
      </dgm:prSet>
      <dgm:spPr/>
    </dgm:pt>
    <dgm:pt modelId="{17799D19-E188-429E-8A90-D018F82F55B2}" type="pres">
      <dgm:prSet presAssocID="{38C45317-1DC7-4645-ACD8-D50BC26420BD}" presName="compNode" presStyleCnt="0"/>
      <dgm:spPr/>
    </dgm:pt>
    <dgm:pt modelId="{961316BD-4C36-43F3-BE8A-01D736292D56}" type="pres">
      <dgm:prSet presAssocID="{38C45317-1DC7-4645-ACD8-D50BC26420BD}" presName="iconBgRect" presStyleLbl="bgShp" presStyleIdx="0" presStyleCnt="4"/>
      <dgm:spPr/>
    </dgm:pt>
    <dgm:pt modelId="{C370850B-A67C-4779-9F74-186F98B5D378}" type="pres">
      <dgm:prSet presAssocID="{38C45317-1DC7-4645-ACD8-D50BC26420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93ED7D1-2615-471D-B812-11752E7669BC}" type="pres">
      <dgm:prSet presAssocID="{38C45317-1DC7-4645-ACD8-D50BC26420BD}" presName="spaceRect" presStyleCnt="0"/>
      <dgm:spPr/>
    </dgm:pt>
    <dgm:pt modelId="{38A14476-6143-45BD-8C25-EEB3DD0F2351}" type="pres">
      <dgm:prSet presAssocID="{38C45317-1DC7-4645-ACD8-D50BC26420BD}" presName="textRect" presStyleLbl="revTx" presStyleIdx="0" presStyleCnt="4">
        <dgm:presLayoutVars>
          <dgm:chMax val="1"/>
          <dgm:chPref val="1"/>
        </dgm:presLayoutVars>
      </dgm:prSet>
      <dgm:spPr/>
    </dgm:pt>
    <dgm:pt modelId="{4C703180-9659-457C-B07C-388C9E7AC4AD}" type="pres">
      <dgm:prSet presAssocID="{DCA575E6-DF4C-401A-891F-E5590AD96017}" presName="sibTrans" presStyleLbl="sibTrans2D1" presStyleIdx="0" presStyleCnt="0"/>
      <dgm:spPr/>
    </dgm:pt>
    <dgm:pt modelId="{AA210F89-E74D-4126-8F65-4415E0FB9B06}" type="pres">
      <dgm:prSet presAssocID="{E9D82954-BD47-4857-A504-D4E21333A89B}" presName="compNode" presStyleCnt="0"/>
      <dgm:spPr/>
    </dgm:pt>
    <dgm:pt modelId="{E3C0E5EE-EA4A-441D-A1B1-CAEB1C70A563}" type="pres">
      <dgm:prSet presAssocID="{E9D82954-BD47-4857-A504-D4E21333A89B}" presName="iconBgRect" presStyleLbl="bgShp" presStyleIdx="1" presStyleCnt="4"/>
      <dgm:spPr/>
    </dgm:pt>
    <dgm:pt modelId="{1E863DC9-2EF4-4280-B556-9F30934425B0}" type="pres">
      <dgm:prSet presAssocID="{E9D82954-BD47-4857-A504-D4E21333A89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E03DBF21-F836-461C-B1A7-F04002E83BDB}" type="pres">
      <dgm:prSet presAssocID="{E9D82954-BD47-4857-A504-D4E21333A89B}" presName="spaceRect" presStyleCnt="0"/>
      <dgm:spPr/>
    </dgm:pt>
    <dgm:pt modelId="{1F475F26-CD9A-407C-9A5A-8C242BA08491}" type="pres">
      <dgm:prSet presAssocID="{E9D82954-BD47-4857-A504-D4E21333A89B}" presName="textRect" presStyleLbl="revTx" presStyleIdx="1" presStyleCnt="4">
        <dgm:presLayoutVars>
          <dgm:chMax val="1"/>
          <dgm:chPref val="1"/>
        </dgm:presLayoutVars>
      </dgm:prSet>
      <dgm:spPr/>
    </dgm:pt>
    <dgm:pt modelId="{2E45ED11-1B0A-4AAF-ADC6-B586B7593538}" type="pres">
      <dgm:prSet presAssocID="{F6B06B00-D45B-4023-9114-CAC195B0A6F3}" presName="sibTrans" presStyleLbl="sibTrans2D1" presStyleIdx="0" presStyleCnt="0"/>
      <dgm:spPr/>
    </dgm:pt>
    <dgm:pt modelId="{FA8451A2-8FDF-43BB-9A04-87AF5E038898}" type="pres">
      <dgm:prSet presAssocID="{BE3C0640-AD05-47B2-9931-3FFBF7A0B737}" presName="compNode" presStyleCnt="0"/>
      <dgm:spPr/>
    </dgm:pt>
    <dgm:pt modelId="{703411A8-E964-4CD4-94AA-9EBB84AA15D1}" type="pres">
      <dgm:prSet presAssocID="{BE3C0640-AD05-47B2-9931-3FFBF7A0B737}" presName="iconBgRect" presStyleLbl="bgShp" presStyleIdx="2" presStyleCnt="4"/>
      <dgm:spPr/>
    </dgm:pt>
    <dgm:pt modelId="{24143A33-9AB9-4106-9455-32AFCD92F7E5}" type="pres">
      <dgm:prSet presAssocID="{BE3C0640-AD05-47B2-9931-3FFBF7A0B73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7DF15EC-D01A-45E4-8F9F-63DD2E3C600C}" type="pres">
      <dgm:prSet presAssocID="{BE3C0640-AD05-47B2-9931-3FFBF7A0B737}" presName="spaceRect" presStyleCnt="0"/>
      <dgm:spPr/>
    </dgm:pt>
    <dgm:pt modelId="{6D0A55BD-A814-462E-B2EB-F8C1D8DADDAB}" type="pres">
      <dgm:prSet presAssocID="{BE3C0640-AD05-47B2-9931-3FFBF7A0B737}" presName="textRect" presStyleLbl="revTx" presStyleIdx="2" presStyleCnt="4">
        <dgm:presLayoutVars>
          <dgm:chMax val="1"/>
          <dgm:chPref val="1"/>
        </dgm:presLayoutVars>
      </dgm:prSet>
      <dgm:spPr/>
    </dgm:pt>
    <dgm:pt modelId="{4637BBF2-FDA7-49A4-914B-81B58F457FBF}" type="pres">
      <dgm:prSet presAssocID="{9B52D1F6-74AF-4AEE-9F4B-AA35913B6FDC}" presName="sibTrans" presStyleLbl="sibTrans2D1" presStyleIdx="0" presStyleCnt="0"/>
      <dgm:spPr/>
    </dgm:pt>
    <dgm:pt modelId="{05AE1480-1EF5-4B26-B83F-5C4EA5D6470D}" type="pres">
      <dgm:prSet presAssocID="{D3F04E13-C30B-45FB-A076-021F16663162}" presName="compNode" presStyleCnt="0"/>
      <dgm:spPr/>
    </dgm:pt>
    <dgm:pt modelId="{62242162-470D-4521-9EB5-03F43318C43D}" type="pres">
      <dgm:prSet presAssocID="{D3F04E13-C30B-45FB-A076-021F16663162}" presName="iconBgRect" presStyleLbl="bgShp" presStyleIdx="3" presStyleCnt="4"/>
      <dgm:spPr/>
    </dgm:pt>
    <dgm:pt modelId="{AC331A54-179D-4990-9B24-6769A689FFA7}" type="pres">
      <dgm:prSet presAssocID="{D3F04E13-C30B-45FB-A076-021F166631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21F2BE6-F952-4645-9EAC-13223038B652}" type="pres">
      <dgm:prSet presAssocID="{D3F04E13-C30B-45FB-A076-021F16663162}" presName="spaceRect" presStyleCnt="0"/>
      <dgm:spPr/>
    </dgm:pt>
    <dgm:pt modelId="{6B232F5A-5A44-4523-95D9-416A0CD59C5C}" type="pres">
      <dgm:prSet presAssocID="{D3F04E13-C30B-45FB-A076-021F166631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EAB2301-3300-43E1-8D96-FA7078853A14}" type="presOf" srcId="{9B52D1F6-74AF-4AEE-9F4B-AA35913B6FDC}" destId="{4637BBF2-FDA7-49A4-914B-81B58F457FBF}" srcOrd="0" destOrd="0" presId="urn:microsoft.com/office/officeart/2018/2/layout/IconCircleList"/>
    <dgm:cxn modelId="{5CE68E1D-6909-49A2-AB91-C805B9BF9BA9}" type="presOf" srcId="{E9D82954-BD47-4857-A504-D4E21333A89B}" destId="{1F475F26-CD9A-407C-9A5A-8C242BA08491}" srcOrd="0" destOrd="0" presId="urn:microsoft.com/office/officeart/2018/2/layout/IconCircleList"/>
    <dgm:cxn modelId="{29BBE827-012D-4E9D-90AB-5F1801B9CEB2}" srcId="{1C5F0760-2B6D-455C-8F4C-4029338592AC}" destId="{E9D82954-BD47-4857-A504-D4E21333A89B}" srcOrd="1" destOrd="0" parTransId="{810B28D5-ADBF-4A77-93F8-96E521B265CF}" sibTransId="{F6B06B00-D45B-4023-9114-CAC195B0A6F3}"/>
    <dgm:cxn modelId="{2A518928-69DC-4AEB-B545-8F6EAEBA0520}" type="presOf" srcId="{1C5F0760-2B6D-455C-8F4C-4029338592AC}" destId="{ABEF2B97-376F-4D5E-9039-48798948B6C6}" srcOrd="0" destOrd="0" presId="urn:microsoft.com/office/officeart/2018/2/layout/IconCircleList"/>
    <dgm:cxn modelId="{B7BFD64F-D1E7-48FB-AA35-D6A2F0E353CA}" srcId="{1C5F0760-2B6D-455C-8F4C-4029338592AC}" destId="{D3F04E13-C30B-45FB-A076-021F16663162}" srcOrd="3" destOrd="0" parTransId="{E8829296-2330-4418-BB97-9B2C124860CF}" sibTransId="{32278642-F449-40B0-A666-E33A5704A1A2}"/>
    <dgm:cxn modelId="{5FF67371-27AD-498A-BD3F-E83F011D7C34}" type="presOf" srcId="{F6B06B00-D45B-4023-9114-CAC195B0A6F3}" destId="{2E45ED11-1B0A-4AAF-ADC6-B586B7593538}" srcOrd="0" destOrd="0" presId="urn:microsoft.com/office/officeart/2018/2/layout/IconCircleList"/>
    <dgm:cxn modelId="{3958BE53-2319-4255-A2A3-92EE9E73D7BB}" type="presOf" srcId="{BE3C0640-AD05-47B2-9931-3FFBF7A0B737}" destId="{6D0A55BD-A814-462E-B2EB-F8C1D8DADDAB}" srcOrd="0" destOrd="0" presId="urn:microsoft.com/office/officeart/2018/2/layout/IconCircleList"/>
    <dgm:cxn modelId="{5687EC81-1BCB-4588-B38D-3AD74B335D55}" srcId="{1C5F0760-2B6D-455C-8F4C-4029338592AC}" destId="{38C45317-1DC7-4645-ACD8-D50BC26420BD}" srcOrd="0" destOrd="0" parTransId="{35CC981D-4580-488C-B9A1-F7AE83B137C7}" sibTransId="{DCA575E6-DF4C-401A-891F-E5590AD96017}"/>
    <dgm:cxn modelId="{27C2798B-E25C-4D48-9F94-9F487676D6E7}" srcId="{1C5F0760-2B6D-455C-8F4C-4029338592AC}" destId="{BE3C0640-AD05-47B2-9931-3FFBF7A0B737}" srcOrd="2" destOrd="0" parTransId="{BC532D4F-C14E-4055-ACCF-9A0ED2060B52}" sibTransId="{9B52D1F6-74AF-4AEE-9F4B-AA35913B6FDC}"/>
    <dgm:cxn modelId="{FD88AFC0-6193-44C8-9F15-33F9C61D6F62}" type="presOf" srcId="{D3F04E13-C30B-45FB-A076-021F16663162}" destId="{6B232F5A-5A44-4523-95D9-416A0CD59C5C}" srcOrd="0" destOrd="0" presId="urn:microsoft.com/office/officeart/2018/2/layout/IconCircleList"/>
    <dgm:cxn modelId="{7F983AD5-5772-4E80-8F77-47618A416EAE}" type="presOf" srcId="{DCA575E6-DF4C-401A-891F-E5590AD96017}" destId="{4C703180-9659-457C-B07C-388C9E7AC4AD}" srcOrd="0" destOrd="0" presId="urn:microsoft.com/office/officeart/2018/2/layout/IconCircleList"/>
    <dgm:cxn modelId="{6A7334D8-4417-4E64-9B05-DD49BD248BDD}" type="presOf" srcId="{38C45317-1DC7-4645-ACD8-D50BC26420BD}" destId="{38A14476-6143-45BD-8C25-EEB3DD0F2351}" srcOrd="0" destOrd="0" presId="urn:microsoft.com/office/officeart/2018/2/layout/IconCircleList"/>
    <dgm:cxn modelId="{E1935E7A-4C0C-4D82-9D76-757260EC53B1}" type="presParOf" srcId="{ABEF2B97-376F-4D5E-9039-48798948B6C6}" destId="{CC50412B-DB12-47AE-83DA-38DCA63F0CD7}" srcOrd="0" destOrd="0" presId="urn:microsoft.com/office/officeart/2018/2/layout/IconCircleList"/>
    <dgm:cxn modelId="{852BFFBA-80B1-4819-AD31-96760F35B120}" type="presParOf" srcId="{CC50412B-DB12-47AE-83DA-38DCA63F0CD7}" destId="{17799D19-E188-429E-8A90-D018F82F55B2}" srcOrd="0" destOrd="0" presId="urn:microsoft.com/office/officeart/2018/2/layout/IconCircleList"/>
    <dgm:cxn modelId="{76614A8D-6620-4A47-AF54-A1C67F23900F}" type="presParOf" srcId="{17799D19-E188-429E-8A90-D018F82F55B2}" destId="{961316BD-4C36-43F3-BE8A-01D736292D56}" srcOrd="0" destOrd="0" presId="urn:microsoft.com/office/officeart/2018/2/layout/IconCircleList"/>
    <dgm:cxn modelId="{95944758-8F1E-4685-8592-A3EC4BCDCE48}" type="presParOf" srcId="{17799D19-E188-429E-8A90-D018F82F55B2}" destId="{C370850B-A67C-4779-9F74-186F98B5D378}" srcOrd="1" destOrd="0" presId="urn:microsoft.com/office/officeart/2018/2/layout/IconCircleList"/>
    <dgm:cxn modelId="{1870A262-10D9-46AF-AB81-3C789E3CDE0D}" type="presParOf" srcId="{17799D19-E188-429E-8A90-D018F82F55B2}" destId="{393ED7D1-2615-471D-B812-11752E7669BC}" srcOrd="2" destOrd="0" presId="urn:microsoft.com/office/officeart/2018/2/layout/IconCircleList"/>
    <dgm:cxn modelId="{C98C7683-A94B-4E36-B6A4-951D6105F1A5}" type="presParOf" srcId="{17799D19-E188-429E-8A90-D018F82F55B2}" destId="{38A14476-6143-45BD-8C25-EEB3DD0F2351}" srcOrd="3" destOrd="0" presId="urn:microsoft.com/office/officeart/2018/2/layout/IconCircleList"/>
    <dgm:cxn modelId="{821DD3F2-DF37-4CEB-8C8F-0EDFF5A7BDE9}" type="presParOf" srcId="{CC50412B-DB12-47AE-83DA-38DCA63F0CD7}" destId="{4C703180-9659-457C-B07C-388C9E7AC4AD}" srcOrd="1" destOrd="0" presId="urn:microsoft.com/office/officeart/2018/2/layout/IconCircleList"/>
    <dgm:cxn modelId="{EFB33D1B-5F40-4734-BA66-66BD18DF7A45}" type="presParOf" srcId="{CC50412B-DB12-47AE-83DA-38DCA63F0CD7}" destId="{AA210F89-E74D-4126-8F65-4415E0FB9B06}" srcOrd="2" destOrd="0" presId="urn:microsoft.com/office/officeart/2018/2/layout/IconCircleList"/>
    <dgm:cxn modelId="{E1667B72-AC9B-4A8C-8203-CB4912CF1F02}" type="presParOf" srcId="{AA210F89-E74D-4126-8F65-4415E0FB9B06}" destId="{E3C0E5EE-EA4A-441D-A1B1-CAEB1C70A563}" srcOrd="0" destOrd="0" presId="urn:microsoft.com/office/officeart/2018/2/layout/IconCircleList"/>
    <dgm:cxn modelId="{816B5817-546C-4BAA-A6DC-40A59D51AD08}" type="presParOf" srcId="{AA210F89-E74D-4126-8F65-4415E0FB9B06}" destId="{1E863DC9-2EF4-4280-B556-9F30934425B0}" srcOrd="1" destOrd="0" presId="urn:microsoft.com/office/officeart/2018/2/layout/IconCircleList"/>
    <dgm:cxn modelId="{D3879397-CA6A-46D2-A7D2-60D90D008E33}" type="presParOf" srcId="{AA210F89-E74D-4126-8F65-4415E0FB9B06}" destId="{E03DBF21-F836-461C-B1A7-F04002E83BDB}" srcOrd="2" destOrd="0" presId="urn:microsoft.com/office/officeart/2018/2/layout/IconCircleList"/>
    <dgm:cxn modelId="{00E024DE-6F63-41C5-86C7-19EDA631CFF5}" type="presParOf" srcId="{AA210F89-E74D-4126-8F65-4415E0FB9B06}" destId="{1F475F26-CD9A-407C-9A5A-8C242BA08491}" srcOrd="3" destOrd="0" presId="urn:microsoft.com/office/officeart/2018/2/layout/IconCircleList"/>
    <dgm:cxn modelId="{946B9B23-E939-480E-A1C4-D755202844A0}" type="presParOf" srcId="{CC50412B-DB12-47AE-83DA-38DCA63F0CD7}" destId="{2E45ED11-1B0A-4AAF-ADC6-B586B7593538}" srcOrd="3" destOrd="0" presId="urn:microsoft.com/office/officeart/2018/2/layout/IconCircleList"/>
    <dgm:cxn modelId="{67BF3B3A-D4BF-497C-9E04-BCE66B2AD812}" type="presParOf" srcId="{CC50412B-DB12-47AE-83DA-38DCA63F0CD7}" destId="{FA8451A2-8FDF-43BB-9A04-87AF5E038898}" srcOrd="4" destOrd="0" presId="urn:microsoft.com/office/officeart/2018/2/layout/IconCircleList"/>
    <dgm:cxn modelId="{B63F3EB0-F11D-442A-A3EC-F5AD73A663BD}" type="presParOf" srcId="{FA8451A2-8FDF-43BB-9A04-87AF5E038898}" destId="{703411A8-E964-4CD4-94AA-9EBB84AA15D1}" srcOrd="0" destOrd="0" presId="urn:microsoft.com/office/officeart/2018/2/layout/IconCircleList"/>
    <dgm:cxn modelId="{6CD88634-0480-449C-9F7B-D355267C009A}" type="presParOf" srcId="{FA8451A2-8FDF-43BB-9A04-87AF5E038898}" destId="{24143A33-9AB9-4106-9455-32AFCD92F7E5}" srcOrd="1" destOrd="0" presId="urn:microsoft.com/office/officeart/2018/2/layout/IconCircleList"/>
    <dgm:cxn modelId="{48551453-C3A5-4619-93E9-67241C12BE7A}" type="presParOf" srcId="{FA8451A2-8FDF-43BB-9A04-87AF5E038898}" destId="{87DF15EC-D01A-45E4-8F9F-63DD2E3C600C}" srcOrd="2" destOrd="0" presId="urn:microsoft.com/office/officeart/2018/2/layout/IconCircleList"/>
    <dgm:cxn modelId="{5B68B99D-7E0C-4E82-B165-E35C4B037FFF}" type="presParOf" srcId="{FA8451A2-8FDF-43BB-9A04-87AF5E038898}" destId="{6D0A55BD-A814-462E-B2EB-F8C1D8DADDAB}" srcOrd="3" destOrd="0" presId="urn:microsoft.com/office/officeart/2018/2/layout/IconCircleList"/>
    <dgm:cxn modelId="{819E9A93-7107-434D-9434-76B3A46B9044}" type="presParOf" srcId="{CC50412B-DB12-47AE-83DA-38DCA63F0CD7}" destId="{4637BBF2-FDA7-49A4-914B-81B58F457FBF}" srcOrd="5" destOrd="0" presId="urn:microsoft.com/office/officeart/2018/2/layout/IconCircleList"/>
    <dgm:cxn modelId="{F719C0C5-713E-456A-BD02-CE139F6B729C}" type="presParOf" srcId="{CC50412B-DB12-47AE-83DA-38DCA63F0CD7}" destId="{05AE1480-1EF5-4B26-B83F-5C4EA5D6470D}" srcOrd="6" destOrd="0" presId="urn:microsoft.com/office/officeart/2018/2/layout/IconCircleList"/>
    <dgm:cxn modelId="{E3B9BE3D-9F61-4B6B-B601-AED727D063BF}" type="presParOf" srcId="{05AE1480-1EF5-4B26-B83F-5C4EA5D6470D}" destId="{62242162-470D-4521-9EB5-03F43318C43D}" srcOrd="0" destOrd="0" presId="urn:microsoft.com/office/officeart/2018/2/layout/IconCircleList"/>
    <dgm:cxn modelId="{A1B45CBF-E81E-478F-88A2-9291F4B68142}" type="presParOf" srcId="{05AE1480-1EF5-4B26-B83F-5C4EA5D6470D}" destId="{AC331A54-179D-4990-9B24-6769A689FFA7}" srcOrd="1" destOrd="0" presId="urn:microsoft.com/office/officeart/2018/2/layout/IconCircleList"/>
    <dgm:cxn modelId="{A039AE4B-66A2-4751-B2C8-84F54B5779D2}" type="presParOf" srcId="{05AE1480-1EF5-4B26-B83F-5C4EA5D6470D}" destId="{021F2BE6-F952-4645-9EAC-13223038B652}" srcOrd="2" destOrd="0" presId="urn:microsoft.com/office/officeart/2018/2/layout/IconCircleList"/>
    <dgm:cxn modelId="{F20BBDC5-C8B4-46F8-94B0-6EBAFEDE5EF3}" type="presParOf" srcId="{05AE1480-1EF5-4B26-B83F-5C4EA5D6470D}" destId="{6B232F5A-5A44-4523-95D9-416A0CD59C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757CE-3945-4307-8B42-148DC7069A6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1C5D82B6-3D80-444E-84A7-64B5C8BAE761}">
      <dgm:prSet custT="1"/>
      <dgm:spPr/>
      <dgm:t>
        <a:bodyPr/>
        <a:lstStyle/>
        <a:p>
          <a:r>
            <a:rPr lang="it-IT" sz="1800" dirty="0"/>
            <a:t>Fornire a lavoratori, dirigenti e preposti informazioni e formazione adeguata alla mansione svolta</a:t>
          </a:r>
          <a:endParaRPr lang="en-US" sz="1800" dirty="0"/>
        </a:p>
      </dgm:t>
    </dgm:pt>
    <dgm:pt modelId="{4E158FC0-8FCD-4893-AA02-51B7A6D4152E}" type="parTrans" cxnId="{718C36C8-0663-401C-9854-2754066B44F8}">
      <dgm:prSet/>
      <dgm:spPr/>
      <dgm:t>
        <a:bodyPr/>
        <a:lstStyle/>
        <a:p>
          <a:endParaRPr lang="en-US"/>
        </a:p>
      </dgm:t>
    </dgm:pt>
    <dgm:pt modelId="{6D220E4A-4E26-4033-9430-AC4B0752C0C0}" type="sibTrans" cxnId="{718C36C8-0663-401C-9854-2754066B44F8}">
      <dgm:prSet/>
      <dgm:spPr/>
      <dgm:t>
        <a:bodyPr/>
        <a:lstStyle/>
        <a:p>
          <a:endParaRPr lang="en-US"/>
        </a:p>
      </dgm:t>
    </dgm:pt>
    <dgm:pt modelId="{5E503EFB-D975-455F-8FA8-316025855F07}">
      <dgm:prSet custT="1"/>
      <dgm:spPr/>
      <dgm:t>
        <a:bodyPr/>
        <a:lstStyle/>
        <a:p>
          <a:r>
            <a:rPr lang="it-IT" sz="1800" dirty="0"/>
            <a:t>I contenuti e le modalità di fruizione della formazione sono stati modificati dagli accordi Stato-Regione del 21/12/2011 e del 07/07/2016</a:t>
          </a:r>
          <a:endParaRPr lang="en-US" sz="1800" dirty="0"/>
        </a:p>
      </dgm:t>
    </dgm:pt>
    <dgm:pt modelId="{A86E860E-79B5-4ABC-B12D-240B4924BF13}" type="parTrans" cxnId="{A055C3C0-3ECF-465D-90B0-754FD7E5BBAA}">
      <dgm:prSet/>
      <dgm:spPr/>
      <dgm:t>
        <a:bodyPr/>
        <a:lstStyle/>
        <a:p>
          <a:endParaRPr lang="en-US"/>
        </a:p>
      </dgm:t>
    </dgm:pt>
    <dgm:pt modelId="{6E670489-5588-4464-B9E1-3CCD0A007F8B}" type="sibTrans" cxnId="{A055C3C0-3ECF-465D-90B0-754FD7E5BBAA}">
      <dgm:prSet/>
      <dgm:spPr/>
      <dgm:t>
        <a:bodyPr/>
        <a:lstStyle/>
        <a:p>
          <a:endParaRPr lang="en-US"/>
        </a:p>
      </dgm:t>
    </dgm:pt>
    <dgm:pt modelId="{BF3909AC-241A-4D88-84AC-73985A395344}" type="pres">
      <dgm:prSet presAssocID="{2DE757CE-3945-4307-8B42-148DC7069A6C}" presName="root" presStyleCnt="0">
        <dgm:presLayoutVars>
          <dgm:dir/>
          <dgm:resizeHandles val="exact"/>
        </dgm:presLayoutVars>
      </dgm:prSet>
      <dgm:spPr/>
    </dgm:pt>
    <dgm:pt modelId="{1A1AE11D-E052-4AEA-BCA3-EF6788260FF6}" type="pres">
      <dgm:prSet presAssocID="{2DE757CE-3945-4307-8B42-148DC7069A6C}" presName="container" presStyleCnt="0">
        <dgm:presLayoutVars>
          <dgm:dir/>
          <dgm:resizeHandles val="exact"/>
        </dgm:presLayoutVars>
      </dgm:prSet>
      <dgm:spPr/>
    </dgm:pt>
    <dgm:pt modelId="{ACE293C3-099E-4BD4-A60B-1D1F9802E292}" type="pres">
      <dgm:prSet presAssocID="{1C5D82B6-3D80-444E-84A7-64B5C8BAE761}" presName="compNode" presStyleCnt="0"/>
      <dgm:spPr/>
    </dgm:pt>
    <dgm:pt modelId="{9669CBBE-BF61-473F-BBDE-8A20D47F7409}" type="pres">
      <dgm:prSet presAssocID="{1C5D82B6-3D80-444E-84A7-64B5C8BAE761}" presName="iconBgRect" presStyleLbl="bgShp" presStyleIdx="0" presStyleCnt="2"/>
      <dgm:spPr>
        <a:solidFill>
          <a:schemeClr val="accent2"/>
        </a:solidFill>
      </dgm:spPr>
    </dgm:pt>
    <dgm:pt modelId="{6926F880-4F1E-4946-8C66-188143CEC5FB}" type="pres">
      <dgm:prSet presAssocID="{1C5D82B6-3D80-444E-84A7-64B5C8BAE7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ED03638-D779-44B3-86E2-02D2AE0ABEF1}" type="pres">
      <dgm:prSet presAssocID="{1C5D82B6-3D80-444E-84A7-64B5C8BAE761}" presName="spaceRect" presStyleCnt="0"/>
      <dgm:spPr/>
    </dgm:pt>
    <dgm:pt modelId="{00EE6C8F-B7C6-41C8-97B7-DEE5B29D6A0A}" type="pres">
      <dgm:prSet presAssocID="{1C5D82B6-3D80-444E-84A7-64B5C8BAE761}" presName="textRect" presStyleLbl="revTx" presStyleIdx="0" presStyleCnt="2">
        <dgm:presLayoutVars>
          <dgm:chMax val="1"/>
          <dgm:chPref val="1"/>
        </dgm:presLayoutVars>
      </dgm:prSet>
      <dgm:spPr/>
    </dgm:pt>
    <dgm:pt modelId="{5AC148DA-44E9-467A-B464-06714BD7B992}" type="pres">
      <dgm:prSet presAssocID="{6D220E4A-4E26-4033-9430-AC4B0752C0C0}" presName="sibTrans" presStyleLbl="sibTrans2D1" presStyleIdx="0" presStyleCnt="0"/>
      <dgm:spPr/>
    </dgm:pt>
    <dgm:pt modelId="{5AA8061C-9B2A-41E4-81FF-A3180DFD1B1E}" type="pres">
      <dgm:prSet presAssocID="{5E503EFB-D975-455F-8FA8-316025855F07}" presName="compNode" presStyleCnt="0"/>
      <dgm:spPr/>
    </dgm:pt>
    <dgm:pt modelId="{10ED6A1E-2D69-438D-AA3E-D79A6CA5A4DE}" type="pres">
      <dgm:prSet presAssocID="{5E503EFB-D975-455F-8FA8-316025855F07}" presName="iconBgRect" presStyleLbl="bgShp" presStyleIdx="1" presStyleCnt="2"/>
      <dgm:spPr>
        <a:solidFill>
          <a:schemeClr val="accent3"/>
        </a:solidFill>
      </dgm:spPr>
    </dgm:pt>
    <dgm:pt modelId="{1AB8B5DA-B279-433B-8268-340CC4BA9395}" type="pres">
      <dgm:prSet presAssocID="{5E503EFB-D975-455F-8FA8-316025855F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839D5E-2977-4E39-96AD-B4FC0275DD18}" type="pres">
      <dgm:prSet presAssocID="{5E503EFB-D975-455F-8FA8-316025855F07}" presName="spaceRect" presStyleCnt="0"/>
      <dgm:spPr/>
    </dgm:pt>
    <dgm:pt modelId="{2A9388B5-975A-4761-81DC-8E2A36F455EA}" type="pres">
      <dgm:prSet presAssocID="{5E503EFB-D975-455F-8FA8-316025855F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34FA858-7E30-4681-9013-B9669A9466AB}" type="presOf" srcId="{6D220E4A-4E26-4033-9430-AC4B0752C0C0}" destId="{5AC148DA-44E9-467A-B464-06714BD7B992}" srcOrd="0" destOrd="0" presId="urn:microsoft.com/office/officeart/2018/2/layout/IconCircleList"/>
    <dgm:cxn modelId="{A14BE77A-2BFF-4D9C-99F4-42762AEDAB07}" type="presOf" srcId="{2DE757CE-3945-4307-8B42-148DC7069A6C}" destId="{BF3909AC-241A-4D88-84AC-73985A395344}" srcOrd="0" destOrd="0" presId="urn:microsoft.com/office/officeart/2018/2/layout/IconCircleList"/>
    <dgm:cxn modelId="{398F9E98-7074-475B-85B4-09DE35B54D2A}" type="presOf" srcId="{1C5D82B6-3D80-444E-84A7-64B5C8BAE761}" destId="{00EE6C8F-B7C6-41C8-97B7-DEE5B29D6A0A}" srcOrd="0" destOrd="0" presId="urn:microsoft.com/office/officeart/2018/2/layout/IconCircleList"/>
    <dgm:cxn modelId="{A055C3C0-3ECF-465D-90B0-754FD7E5BBAA}" srcId="{2DE757CE-3945-4307-8B42-148DC7069A6C}" destId="{5E503EFB-D975-455F-8FA8-316025855F07}" srcOrd="1" destOrd="0" parTransId="{A86E860E-79B5-4ABC-B12D-240B4924BF13}" sibTransId="{6E670489-5588-4464-B9E1-3CCD0A007F8B}"/>
    <dgm:cxn modelId="{72A51CC5-BC98-48C7-9708-3CB4F3C68DBC}" type="presOf" srcId="{5E503EFB-D975-455F-8FA8-316025855F07}" destId="{2A9388B5-975A-4761-81DC-8E2A36F455EA}" srcOrd="0" destOrd="0" presId="urn:microsoft.com/office/officeart/2018/2/layout/IconCircleList"/>
    <dgm:cxn modelId="{718C36C8-0663-401C-9854-2754066B44F8}" srcId="{2DE757CE-3945-4307-8B42-148DC7069A6C}" destId="{1C5D82B6-3D80-444E-84A7-64B5C8BAE761}" srcOrd="0" destOrd="0" parTransId="{4E158FC0-8FCD-4893-AA02-51B7A6D4152E}" sibTransId="{6D220E4A-4E26-4033-9430-AC4B0752C0C0}"/>
    <dgm:cxn modelId="{141E91DE-ADC7-41F6-8BCB-E0FBAF41521E}" type="presParOf" srcId="{BF3909AC-241A-4D88-84AC-73985A395344}" destId="{1A1AE11D-E052-4AEA-BCA3-EF6788260FF6}" srcOrd="0" destOrd="0" presId="urn:microsoft.com/office/officeart/2018/2/layout/IconCircleList"/>
    <dgm:cxn modelId="{D0D61ED7-AB6B-466E-955D-274376EEAEC9}" type="presParOf" srcId="{1A1AE11D-E052-4AEA-BCA3-EF6788260FF6}" destId="{ACE293C3-099E-4BD4-A60B-1D1F9802E292}" srcOrd="0" destOrd="0" presId="urn:microsoft.com/office/officeart/2018/2/layout/IconCircleList"/>
    <dgm:cxn modelId="{52F7C6D4-69DD-4471-B012-E3D02C5275DF}" type="presParOf" srcId="{ACE293C3-099E-4BD4-A60B-1D1F9802E292}" destId="{9669CBBE-BF61-473F-BBDE-8A20D47F7409}" srcOrd="0" destOrd="0" presId="urn:microsoft.com/office/officeart/2018/2/layout/IconCircleList"/>
    <dgm:cxn modelId="{CCC5D4E9-F2D4-413E-9667-639CB98541C6}" type="presParOf" srcId="{ACE293C3-099E-4BD4-A60B-1D1F9802E292}" destId="{6926F880-4F1E-4946-8C66-188143CEC5FB}" srcOrd="1" destOrd="0" presId="urn:microsoft.com/office/officeart/2018/2/layout/IconCircleList"/>
    <dgm:cxn modelId="{2960D756-C496-4986-9441-BCC78300F4BD}" type="presParOf" srcId="{ACE293C3-099E-4BD4-A60B-1D1F9802E292}" destId="{AED03638-D779-44B3-86E2-02D2AE0ABEF1}" srcOrd="2" destOrd="0" presId="urn:microsoft.com/office/officeart/2018/2/layout/IconCircleList"/>
    <dgm:cxn modelId="{3680EDD5-03F8-4A93-9CF3-41754C6246D4}" type="presParOf" srcId="{ACE293C3-099E-4BD4-A60B-1D1F9802E292}" destId="{00EE6C8F-B7C6-41C8-97B7-DEE5B29D6A0A}" srcOrd="3" destOrd="0" presId="urn:microsoft.com/office/officeart/2018/2/layout/IconCircleList"/>
    <dgm:cxn modelId="{D518EA2D-387F-4020-B038-923221B888F4}" type="presParOf" srcId="{1A1AE11D-E052-4AEA-BCA3-EF6788260FF6}" destId="{5AC148DA-44E9-467A-B464-06714BD7B992}" srcOrd="1" destOrd="0" presId="urn:microsoft.com/office/officeart/2018/2/layout/IconCircleList"/>
    <dgm:cxn modelId="{E4DE2D74-99FA-486C-B6A4-7C08D82948CE}" type="presParOf" srcId="{1A1AE11D-E052-4AEA-BCA3-EF6788260FF6}" destId="{5AA8061C-9B2A-41E4-81FF-A3180DFD1B1E}" srcOrd="2" destOrd="0" presId="urn:microsoft.com/office/officeart/2018/2/layout/IconCircleList"/>
    <dgm:cxn modelId="{73D36ED8-375B-4DC5-BD2A-A07964244242}" type="presParOf" srcId="{5AA8061C-9B2A-41E4-81FF-A3180DFD1B1E}" destId="{10ED6A1E-2D69-438D-AA3E-D79A6CA5A4DE}" srcOrd="0" destOrd="0" presId="urn:microsoft.com/office/officeart/2018/2/layout/IconCircleList"/>
    <dgm:cxn modelId="{27269E88-2BE3-4D49-A226-79940CC9FB13}" type="presParOf" srcId="{5AA8061C-9B2A-41E4-81FF-A3180DFD1B1E}" destId="{1AB8B5DA-B279-433B-8268-340CC4BA9395}" srcOrd="1" destOrd="0" presId="urn:microsoft.com/office/officeart/2018/2/layout/IconCircleList"/>
    <dgm:cxn modelId="{1F8AF3B2-DD21-4D01-8C97-2E0AF99EFFD0}" type="presParOf" srcId="{5AA8061C-9B2A-41E4-81FF-A3180DFD1B1E}" destId="{C2839D5E-2977-4E39-96AD-B4FC0275DD18}" srcOrd="2" destOrd="0" presId="urn:microsoft.com/office/officeart/2018/2/layout/IconCircleList"/>
    <dgm:cxn modelId="{40F8EE64-802E-4B4F-BD0F-6AA0C6322C54}" type="presParOf" srcId="{5AA8061C-9B2A-41E4-81FF-A3180DFD1B1E}" destId="{2A9388B5-975A-4761-81DC-8E2A36F455E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DD30D-9F83-4C9F-82AC-9BCAC82683A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74F774-C4B5-45A1-8BCD-404631D25D1F}">
      <dgm:prSet/>
      <dgm:spPr/>
      <dgm:t>
        <a:bodyPr/>
        <a:lstStyle/>
        <a:p>
          <a:r>
            <a:rPr lang="it-IT" dirty="0"/>
            <a:t>Tutti coloro che sono tenuti ad applicare i principi del Testo Unico della Sicurezza.</a:t>
          </a:r>
          <a:endParaRPr lang="en-US" dirty="0"/>
        </a:p>
      </dgm:t>
    </dgm:pt>
    <dgm:pt modelId="{593DD818-9F8B-4AB2-A7EE-B82A665FF66D}" type="parTrans" cxnId="{CC06D7EB-9F26-4AF5-B31A-5A2BEE51C12C}">
      <dgm:prSet/>
      <dgm:spPr/>
      <dgm:t>
        <a:bodyPr/>
        <a:lstStyle/>
        <a:p>
          <a:endParaRPr lang="en-US"/>
        </a:p>
      </dgm:t>
    </dgm:pt>
    <dgm:pt modelId="{771F8A73-AC8A-4839-A893-2CE3C5FA8109}" type="sibTrans" cxnId="{CC06D7EB-9F26-4AF5-B31A-5A2BEE51C12C}">
      <dgm:prSet/>
      <dgm:spPr/>
      <dgm:t>
        <a:bodyPr/>
        <a:lstStyle/>
        <a:p>
          <a:endParaRPr lang="en-US"/>
        </a:p>
      </dgm:t>
    </dgm:pt>
    <dgm:pt modelId="{3D7A5084-EA16-4CBD-82EF-7D6F108A061B}">
      <dgm:prSet/>
      <dgm:spPr/>
      <dgm:t>
        <a:bodyPr/>
        <a:lstStyle/>
        <a:p>
          <a:r>
            <a:rPr lang="it-IT"/>
            <a:t>Coloro che ne ottengono benefici dall’applicazione</a:t>
          </a:r>
          <a:endParaRPr lang="en-US"/>
        </a:p>
      </dgm:t>
    </dgm:pt>
    <dgm:pt modelId="{96DE2C19-7F6E-48E2-83D6-FEDBF85C98CD}" type="parTrans" cxnId="{070B0B5E-D2BA-41AE-BC65-9968A02B74B1}">
      <dgm:prSet/>
      <dgm:spPr/>
      <dgm:t>
        <a:bodyPr/>
        <a:lstStyle/>
        <a:p>
          <a:endParaRPr lang="en-US"/>
        </a:p>
      </dgm:t>
    </dgm:pt>
    <dgm:pt modelId="{E25C1657-4D8D-4CDA-A9A6-AC3DBB6645B4}" type="sibTrans" cxnId="{070B0B5E-D2BA-41AE-BC65-9968A02B74B1}">
      <dgm:prSet/>
      <dgm:spPr/>
      <dgm:t>
        <a:bodyPr/>
        <a:lstStyle/>
        <a:p>
          <a:endParaRPr lang="en-US"/>
        </a:p>
      </dgm:t>
    </dgm:pt>
    <dgm:pt modelId="{5B3AABBA-9D49-4CA2-B97F-0D4BE9D8DADB}">
      <dgm:prSet/>
      <dgm:spPr/>
      <dgm:t>
        <a:bodyPr/>
        <a:lstStyle/>
        <a:p>
          <a:r>
            <a:rPr lang="it-IT"/>
            <a:t>Grazie al coinvolgimento di tutti i soggetti interessati si possono prevenire i rischi e lavorare in luoghi sicuri</a:t>
          </a:r>
          <a:endParaRPr lang="en-US"/>
        </a:p>
      </dgm:t>
    </dgm:pt>
    <dgm:pt modelId="{8A6FA858-2272-4301-B406-9358B38BB1C8}" type="parTrans" cxnId="{8490CAFF-17D4-4C7E-B94E-8F09CC5C99B2}">
      <dgm:prSet/>
      <dgm:spPr/>
      <dgm:t>
        <a:bodyPr/>
        <a:lstStyle/>
        <a:p>
          <a:endParaRPr lang="en-US"/>
        </a:p>
      </dgm:t>
    </dgm:pt>
    <dgm:pt modelId="{8F301EE8-D989-4A97-94C3-379E61DA19E6}" type="sibTrans" cxnId="{8490CAFF-17D4-4C7E-B94E-8F09CC5C99B2}">
      <dgm:prSet/>
      <dgm:spPr/>
      <dgm:t>
        <a:bodyPr/>
        <a:lstStyle/>
        <a:p>
          <a:endParaRPr lang="en-US"/>
        </a:p>
      </dgm:t>
    </dgm:pt>
    <dgm:pt modelId="{71BCBB3B-3A45-4039-9646-2AB2AC380E7B}" type="pres">
      <dgm:prSet presAssocID="{01ADD30D-9F83-4C9F-82AC-9BCAC82683A4}" presName="root" presStyleCnt="0">
        <dgm:presLayoutVars>
          <dgm:dir/>
          <dgm:resizeHandles val="exact"/>
        </dgm:presLayoutVars>
      </dgm:prSet>
      <dgm:spPr/>
    </dgm:pt>
    <dgm:pt modelId="{5AE264DF-5C01-41EB-BA5E-6F7B71CCC8D1}" type="pres">
      <dgm:prSet presAssocID="{6B74F774-C4B5-45A1-8BCD-404631D25D1F}" presName="compNode" presStyleCnt="0"/>
      <dgm:spPr/>
    </dgm:pt>
    <dgm:pt modelId="{E9FE6B41-22C0-4C23-AC89-7F3E8A633A2B}" type="pres">
      <dgm:prSet presAssocID="{6B74F774-C4B5-45A1-8BCD-404631D25D1F}" presName="bgRect" presStyleLbl="bgShp" presStyleIdx="0" presStyleCnt="3"/>
      <dgm:spPr/>
    </dgm:pt>
    <dgm:pt modelId="{E616E618-3A2F-4954-B117-C3A5FF086573}" type="pres">
      <dgm:prSet presAssocID="{6B74F774-C4B5-45A1-8BCD-404631D25D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5AFCE3-B40E-4861-B2F5-DE778114EF9F}" type="pres">
      <dgm:prSet presAssocID="{6B74F774-C4B5-45A1-8BCD-404631D25D1F}" presName="spaceRect" presStyleCnt="0"/>
      <dgm:spPr/>
    </dgm:pt>
    <dgm:pt modelId="{1BAE3786-031D-4B82-81C2-A326D590F561}" type="pres">
      <dgm:prSet presAssocID="{6B74F774-C4B5-45A1-8BCD-404631D25D1F}" presName="parTx" presStyleLbl="revTx" presStyleIdx="0" presStyleCnt="3">
        <dgm:presLayoutVars>
          <dgm:chMax val="0"/>
          <dgm:chPref val="0"/>
        </dgm:presLayoutVars>
      </dgm:prSet>
      <dgm:spPr/>
    </dgm:pt>
    <dgm:pt modelId="{A3148825-500C-4240-8D18-E15A500F37B1}" type="pres">
      <dgm:prSet presAssocID="{771F8A73-AC8A-4839-A893-2CE3C5FA8109}" presName="sibTrans" presStyleCnt="0"/>
      <dgm:spPr/>
    </dgm:pt>
    <dgm:pt modelId="{93A3D212-B4A3-44CA-9D08-EA405A2D951F}" type="pres">
      <dgm:prSet presAssocID="{3D7A5084-EA16-4CBD-82EF-7D6F108A061B}" presName="compNode" presStyleCnt="0"/>
      <dgm:spPr/>
    </dgm:pt>
    <dgm:pt modelId="{A147EB80-A813-4C50-BDB5-28E175925D27}" type="pres">
      <dgm:prSet presAssocID="{3D7A5084-EA16-4CBD-82EF-7D6F108A061B}" presName="bgRect" presStyleLbl="bgShp" presStyleIdx="1" presStyleCnt="3"/>
      <dgm:spPr/>
    </dgm:pt>
    <dgm:pt modelId="{EEEB97DB-C5C8-4F87-8745-3062AF32AF67}" type="pres">
      <dgm:prSet presAssocID="{3D7A5084-EA16-4CBD-82EF-7D6F108A06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03A7927-8137-431C-A4E4-D092C0BE869C}" type="pres">
      <dgm:prSet presAssocID="{3D7A5084-EA16-4CBD-82EF-7D6F108A061B}" presName="spaceRect" presStyleCnt="0"/>
      <dgm:spPr/>
    </dgm:pt>
    <dgm:pt modelId="{D56F6848-256A-4C93-AD21-B4B4CDFED824}" type="pres">
      <dgm:prSet presAssocID="{3D7A5084-EA16-4CBD-82EF-7D6F108A061B}" presName="parTx" presStyleLbl="revTx" presStyleIdx="1" presStyleCnt="3">
        <dgm:presLayoutVars>
          <dgm:chMax val="0"/>
          <dgm:chPref val="0"/>
        </dgm:presLayoutVars>
      </dgm:prSet>
      <dgm:spPr/>
    </dgm:pt>
    <dgm:pt modelId="{D66014E8-190C-410D-AD0F-56FB92B7EF75}" type="pres">
      <dgm:prSet presAssocID="{E25C1657-4D8D-4CDA-A9A6-AC3DBB6645B4}" presName="sibTrans" presStyleCnt="0"/>
      <dgm:spPr/>
    </dgm:pt>
    <dgm:pt modelId="{7CFBB054-976D-4FD9-B44A-D66839DE7E98}" type="pres">
      <dgm:prSet presAssocID="{5B3AABBA-9D49-4CA2-B97F-0D4BE9D8DADB}" presName="compNode" presStyleCnt="0"/>
      <dgm:spPr/>
    </dgm:pt>
    <dgm:pt modelId="{568A97C4-6447-4325-B812-DBA69CEA59F0}" type="pres">
      <dgm:prSet presAssocID="{5B3AABBA-9D49-4CA2-B97F-0D4BE9D8DADB}" presName="bgRect" presStyleLbl="bgShp" presStyleIdx="2" presStyleCnt="3"/>
      <dgm:spPr/>
    </dgm:pt>
    <dgm:pt modelId="{638DCE8D-9C71-4195-AF0D-46BC7967C71F}" type="pres">
      <dgm:prSet presAssocID="{5B3AABBA-9D49-4CA2-B97F-0D4BE9D8DA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A8B3921-5B89-4758-A630-2E50BBA64DA8}" type="pres">
      <dgm:prSet presAssocID="{5B3AABBA-9D49-4CA2-B97F-0D4BE9D8DADB}" presName="spaceRect" presStyleCnt="0"/>
      <dgm:spPr/>
    </dgm:pt>
    <dgm:pt modelId="{6F62CC41-8BB2-4213-BB39-A31B62A9F316}" type="pres">
      <dgm:prSet presAssocID="{5B3AABBA-9D49-4CA2-B97F-0D4BE9D8DA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8A7E00C-3F05-49FA-9FAC-636553422138}" type="presOf" srcId="{3D7A5084-EA16-4CBD-82EF-7D6F108A061B}" destId="{D56F6848-256A-4C93-AD21-B4B4CDFED824}" srcOrd="0" destOrd="0" presId="urn:microsoft.com/office/officeart/2018/2/layout/IconVerticalSolidList"/>
    <dgm:cxn modelId="{070B0B5E-D2BA-41AE-BC65-9968A02B74B1}" srcId="{01ADD30D-9F83-4C9F-82AC-9BCAC82683A4}" destId="{3D7A5084-EA16-4CBD-82EF-7D6F108A061B}" srcOrd="1" destOrd="0" parTransId="{96DE2C19-7F6E-48E2-83D6-FEDBF85C98CD}" sibTransId="{E25C1657-4D8D-4CDA-A9A6-AC3DBB6645B4}"/>
    <dgm:cxn modelId="{7B93505E-2FA9-43A4-8B5F-9FE8262875E9}" type="presOf" srcId="{5B3AABBA-9D49-4CA2-B97F-0D4BE9D8DADB}" destId="{6F62CC41-8BB2-4213-BB39-A31B62A9F316}" srcOrd="0" destOrd="0" presId="urn:microsoft.com/office/officeart/2018/2/layout/IconVerticalSolidList"/>
    <dgm:cxn modelId="{9803ED8F-0017-4A80-ADE0-F10CEE02106A}" type="presOf" srcId="{01ADD30D-9F83-4C9F-82AC-9BCAC82683A4}" destId="{71BCBB3B-3A45-4039-9646-2AB2AC380E7B}" srcOrd="0" destOrd="0" presId="urn:microsoft.com/office/officeart/2018/2/layout/IconVerticalSolidList"/>
    <dgm:cxn modelId="{40B267E2-8706-4DA9-83D8-90351BC7C605}" type="presOf" srcId="{6B74F774-C4B5-45A1-8BCD-404631D25D1F}" destId="{1BAE3786-031D-4B82-81C2-A326D590F561}" srcOrd="0" destOrd="0" presId="urn:microsoft.com/office/officeart/2018/2/layout/IconVerticalSolidList"/>
    <dgm:cxn modelId="{CC06D7EB-9F26-4AF5-B31A-5A2BEE51C12C}" srcId="{01ADD30D-9F83-4C9F-82AC-9BCAC82683A4}" destId="{6B74F774-C4B5-45A1-8BCD-404631D25D1F}" srcOrd="0" destOrd="0" parTransId="{593DD818-9F8B-4AB2-A7EE-B82A665FF66D}" sibTransId="{771F8A73-AC8A-4839-A893-2CE3C5FA8109}"/>
    <dgm:cxn modelId="{8490CAFF-17D4-4C7E-B94E-8F09CC5C99B2}" srcId="{01ADD30D-9F83-4C9F-82AC-9BCAC82683A4}" destId="{5B3AABBA-9D49-4CA2-B97F-0D4BE9D8DADB}" srcOrd="2" destOrd="0" parTransId="{8A6FA858-2272-4301-B406-9358B38BB1C8}" sibTransId="{8F301EE8-D989-4A97-94C3-379E61DA19E6}"/>
    <dgm:cxn modelId="{1733332F-AD73-4235-92A4-FECF884B0A13}" type="presParOf" srcId="{71BCBB3B-3A45-4039-9646-2AB2AC380E7B}" destId="{5AE264DF-5C01-41EB-BA5E-6F7B71CCC8D1}" srcOrd="0" destOrd="0" presId="urn:microsoft.com/office/officeart/2018/2/layout/IconVerticalSolidList"/>
    <dgm:cxn modelId="{C579A541-F1C3-4A27-BAFB-2D919615B68B}" type="presParOf" srcId="{5AE264DF-5C01-41EB-BA5E-6F7B71CCC8D1}" destId="{E9FE6B41-22C0-4C23-AC89-7F3E8A633A2B}" srcOrd="0" destOrd="0" presId="urn:microsoft.com/office/officeart/2018/2/layout/IconVerticalSolidList"/>
    <dgm:cxn modelId="{2BB1D628-6CFC-4917-9C13-815D3A84D594}" type="presParOf" srcId="{5AE264DF-5C01-41EB-BA5E-6F7B71CCC8D1}" destId="{E616E618-3A2F-4954-B117-C3A5FF086573}" srcOrd="1" destOrd="0" presId="urn:microsoft.com/office/officeart/2018/2/layout/IconVerticalSolidList"/>
    <dgm:cxn modelId="{AB26A81E-712A-4991-8FF0-175C78B0B471}" type="presParOf" srcId="{5AE264DF-5C01-41EB-BA5E-6F7B71CCC8D1}" destId="{945AFCE3-B40E-4861-B2F5-DE778114EF9F}" srcOrd="2" destOrd="0" presId="urn:microsoft.com/office/officeart/2018/2/layout/IconVerticalSolidList"/>
    <dgm:cxn modelId="{6801AA5B-4BDB-4968-81BC-D2C9E379DBD3}" type="presParOf" srcId="{5AE264DF-5C01-41EB-BA5E-6F7B71CCC8D1}" destId="{1BAE3786-031D-4B82-81C2-A326D590F561}" srcOrd="3" destOrd="0" presId="urn:microsoft.com/office/officeart/2018/2/layout/IconVerticalSolidList"/>
    <dgm:cxn modelId="{CB4070A5-26BD-4C58-B689-15C1EEFF0785}" type="presParOf" srcId="{71BCBB3B-3A45-4039-9646-2AB2AC380E7B}" destId="{A3148825-500C-4240-8D18-E15A500F37B1}" srcOrd="1" destOrd="0" presId="urn:microsoft.com/office/officeart/2018/2/layout/IconVerticalSolidList"/>
    <dgm:cxn modelId="{6B8498F1-3436-43D3-889E-D1070D2A0BCC}" type="presParOf" srcId="{71BCBB3B-3A45-4039-9646-2AB2AC380E7B}" destId="{93A3D212-B4A3-44CA-9D08-EA405A2D951F}" srcOrd="2" destOrd="0" presId="urn:microsoft.com/office/officeart/2018/2/layout/IconVerticalSolidList"/>
    <dgm:cxn modelId="{4C215619-04C2-44D9-90E3-119980F72AC2}" type="presParOf" srcId="{93A3D212-B4A3-44CA-9D08-EA405A2D951F}" destId="{A147EB80-A813-4C50-BDB5-28E175925D27}" srcOrd="0" destOrd="0" presId="urn:microsoft.com/office/officeart/2018/2/layout/IconVerticalSolidList"/>
    <dgm:cxn modelId="{F010269C-F873-454B-B9FC-600C64D90F5B}" type="presParOf" srcId="{93A3D212-B4A3-44CA-9D08-EA405A2D951F}" destId="{EEEB97DB-C5C8-4F87-8745-3062AF32AF67}" srcOrd="1" destOrd="0" presId="urn:microsoft.com/office/officeart/2018/2/layout/IconVerticalSolidList"/>
    <dgm:cxn modelId="{587A72C2-2E05-4AFE-A219-F6871DA0EBC8}" type="presParOf" srcId="{93A3D212-B4A3-44CA-9D08-EA405A2D951F}" destId="{903A7927-8137-431C-A4E4-D092C0BE869C}" srcOrd="2" destOrd="0" presId="urn:microsoft.com/office/officeart/2018/2/layout/IconVerticalSolidList"/>
    <dgm:cxn modelId="{C2DB65C6-3C86-481C-8B26-C9668E670C14}" type="presParOf" srcId="{93A3D212-B4A3-44CA-9D08-EA405A2D951F}" destId="{D56F6848-256A-4C93-AD21-B4B4CDFED824}" srcOrd="3" destOrd="0" presId="urn:microsoft.com/office/officeart/2018/2/layout/IconVerticalSolidList"/>
    <dgm:cxn modelId="{AFD9AE78-E3FE-40BE-8645-1E5A9D4FD112}" type="presParOf" srcId="{71BCBB3B-3A45-4039-9646-2AB2AC380E7B}" destId="{D66014E8-190C-410D-AD0F-56FB92B7EF75}" srcOrd="3" destOrd="0" presId="urn:microsoft.com/office/officeart/2018/2/layout/IconVerticalSolidList"/>
    <dgm:cxn modelId="{2A3124C9-C4D5-4E6F-8C0E-FEFEB6D09283}" type="presParOf" srcId="{71BCBB3B-3A45-4039-9646-2AB2AC380E7B}" destId="{7CFBB054-976D-4FD9-B44A-D66839DE7E98}" srcOrd="4" destOrd="0" presId="urn:microsoft.com/office/officeart/2018/2/layout/IconVerticalSolidList"/>
    <dgm:cxn modelId="{3D896BAF-B2A4-4DA4-9347-21606C5F4993}" type="presParOf" srcId="{7CFBB054-976D-4FD9-B44A-D66839DE7E98}" destId="{568A97C4-6447-4325-B812-DBA69CEA59F0}" srcOrd="0" destOrd="0" presId="urn:microsoft.com/office/officeart/2018/2/layout/IconVerticalSolidList"/>
    <dgm:cxn modelId="{370AC502-57BF-4666-9F33-292B6AFE52F0}" type="presParOf" srcId="{7CFBB054-976D-4FD9-B44A-D66839DE7E98}" destId="{638DCE8D-9C71-4195-AF0D-46BC7967C71F}" srcOrd="1" destOrd="0" presId="urn:microsoft.com/office/officeart/2018/2/layout/IconVerticalSolidList"/>
    <dgm:cxn modelId="{2A686D83-78DF-4F4C-A66F-1225BB83864B}" type="presParOf" srcId="{7CFBB054-976D-4FD9-B44A-D66839DE7E98}" destId="{9A8B3921-5B89-4758-A630-2E50BBA64DA8}" srcOrd="2" destOrd="0" presId="urn:microsoft.com/office/officeart/2018/2/layout/IconVerticalSolidList"/>
    <dgm:cxn modelId="{2CAEE5C5-A1F2-42B3-9562-67ECB46966B9}" type="presParOf" srcId="{7CFBB054-976D-4FD9-B44A-D66839DE7E98}" destId="{6F62CC41-8BB2-4213-BB39-A31B62A9F3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61AEC-8772-4CB0-9BDD-645DB0CC703E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9B53A02D-F160-40BE-8C7B-F4C187DD9A8A}">
      <dgm:prSet custT="1"/>
      <dgm:spPr/>
      <dgm:t>
        <a:bodyPr/>
        <a:lstStyle/>
        <a:p>
          <a:r>
            <a:rPr lang="it-IT" sz="1800" dirty="0"/>
            <a:t>Titolare del rapporto di lavoro con il lavoratore</a:t>
          </a:r>
          <a:endParaRPr lang="en-US" sz="1800" dirty="0"/>
        </a:p>
      </dgm:t>
    </dgm:pt>
    <dgm:pt modelId="{DAF40219-D62B-4A6C-A9C9-3C7CA6AC610C}" type="parTrans" cxnId="{0EF444EF-700A-4D7D-9326-30C737E5CF18}">
      <dgm:prSet/>
      <dgm:spPr/>
      <dgm:t>
        <a:bodyPr/>
        <a:lstStyle/>
        <a:p>
          <a:endParaRPr lang="en-US"/>
        </a:p>
      </dgm:t>
    </dgm:pt>
    <dgm:pt modelId="{15C7EA40-AE36-41B6-B878-CEE8E9095752}" type="sibTrans" cxnId="{0EF444EF-700A-4D7D-9326-30C737E5CF18}">
      <dgm:prSet/>
      <dgm:spPr/>
      <dgm:t>
        <a:bodyPr/>
        <a:lstStyle/>
        <a:p>
          <a:endParaRPr lang="en-US"/>
        </a:p>
      </dgm:t>
    </dgm:pt>
    <dgm:pt modelId="{5A12B129-71A5-406B-B5A8-8070B3676DAA}">
      <dgm:prSet custT="1"/>
      <dgm:spPr/>
      <dgm:t>
        <a:bodyPr/>
        <a:lstStyle/>
        <a:p>
          <a:r>
            <a:rPr lang="it-IT" sz="1800" dirty="0"/>
            <a:t>Posto al vertice dell’organizzazione produttiva ed esercita poteri decisionali e di spesa</a:t>
          </a:r>
          <a:endParaRPr lang="en-US" sz="1800" dirty="0"/>
        </a:p>
      </dgm:t>
    </dgm:pt>
    <dgm:pt modelId="{08988787-7B63-4A71-9B97-FF13D2DD3B9A}" type="parTrans" cxnId="{EC1D8AFF-D1D7-4DCA-8209-86C734289BDD}">
      <dgm:prSet/>
      <dgm:spPr/>
      <dgm:t>
        <a:bodyPr/>
        <a:lstStyle/>
        <a:p>
          <a:endParaRPr lang="en-US"/>
        </a:p>
      </dgm:t>
    </dgm:pt>
    <dgm:pt modelId="{048F02FE-B6D1-49E0-8388-9571CFBA87F6}" type="sibTrans" cxnId="{EC1D8AFF-D1D7-4DCA-8209-86C734289BDD}">
      <dgm:prSet/>
      <dgm:spPr/>
      <dgm:t>
        <a:bodyPr/>
        <a:lstStyle/>
        <a:p>
          <a:endParaRPr lang="en-US"/>
        </a:p>
      </dgm:t>
    </dgm:pt>
    <dgm:pt modelId="{7439EF15-B851-4731-B0BE-7112ED2977D7}">
      <dgm:prSet custT="1"/>
      <dgm:spPr/>
      <dgm:t>
        <a:bodyPr/>
        <a:lstStyle/>
        <a:p>
          <a:r>
            <a:rPr lang="it-IT" sz="1800" dirty="0"/>
            <a:t>Nelle pubbliche amministrazioni corrisponde al dirigente</a:t>
          </a:r>
          <a:endParaRPr lang="en-US" sz="1800" dirty="0"/>
        </a:p>
      </dgm:t>
    </dgm:pt>
    <dgm:pt modelId="{5FA02311-C69F-478A-897C-EB188A7DE967}" type="parTrans" cxnId="{693B23BA-5007-44FD-A98B-733CE8AF89E6}">
      <dgm:prSet/>
      <dgm:spPr/>
      <dgm:t>
        <a:bodyPr/>
        <a:lstStyle/>
        <a:p>
          <a:endParaRPr lang="en-US"/>
        </a:p>
      </dgm:t>
    </dgm:pt>
    <dgm:pt modelId="{B02E32FF-F559-461F-B25C-C45A9BA4FD87}" type="sibTrans" cxnId="{693B23BA-5007-44FD-A98B-733CE8AF89E6}">
      <dgm:prSet/>
      <dgm:spPr/>
      <dgm:t>
        <a:bodyPr/>
        <a:lstStyle/>
        <a:p>
          <a:endParaRPr lang="en-US"/>
        </a:p>
      </dgm:t>
    </dgm:pt>
    <dgm:pt modelId="{57AB5077-88A1-4945-ACAE-19546E88E6CE}" type="pres">
      <dgm:prSet presAssocID="{14361AEC-8772-4CB0-9BDD-645DB0CC703E}" presName="root" presStyleCnt="0">
        <dgm:presLayoutVars>
          <dgm:dir/>
          <dgm:resizeHandles val="exact"/>
        </dgm:presLayoutVars>
      </dgm:prSet>
      <dgm:spPr/>
    </dgm:pt>
    <dgm:pt modelId="{C099BF20-5493-4550-BFA9-772A7C6CE567}" type="pres">
      <dgm:prSet presAssocID="{14361AEC-8772-4CB0-9BDD-645DB0CC703E}" presName="container" presStyleCnt="0">
        <dgm:presLayoutVars>
          <dgm:dir/>
          <dgm:resizeHandles val="exact"/>
        </dgm:presLayoutVars>
      </dgm:prSet>
      <dgm:spPr/>
    </dgm:pt>
    <dgm:pt modelId="{4DCBE253-AA42-4389-8D7E-4F2CAC771385}" type="pres">
      <dgm:prSet presAssocID="{9B53A02D-F160-40BE-8C7B-F4C187DD9A8A}" presName="compNode" presStyleCnt="0"/>
      <dgm:spPr/>
    </dgm:pt>
    <dgm:pt modelId="{5F0FB510-43C6-47C0-9CBE-D3FD7C51D7A1}" type="pres">
      <dgm:prSet presAssocID="{9B53A02D-F160-40BE-8C7B-F4C187DD9A8A}" presName="iconBgRect" presStyleLbl="bgShp" presStyleIdx="0" presStyleCnt="3"/>
      <dgm:spPr/>
    </dgm:pt>
    <dgm:pt modelId="{26DEA4B4-4F90-421B-ABE8-0E2DA7F49867}" type="pres">
      <dgm:prSet presAssocID="{9B53A02D-F160-40BE-8C7B-F4C187DD9A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C1EBB1B-FC1C-4184-B515-9C3D51AE8E3F}" type="pres">
      <dgm:prSet presAssocID="{9B53A02D-F160-40BE-8C7B-F4C187DD9A8A}" presName="spaceRect" presStyleCnt="0"/>
      <dgm:spPr/>
    </dgm:pt>
    <dgm:pt modelId="{EA79A98A-6043-44D8-A69D-FFBC20D50378}" type="pres">
      <dgm:prSet presAssocID="{9B53A02D-F160-40BE-8C7B-F4C187DD9A8A}" presName="textRect" presStyleLbl="revTx" presStyleIdx="0" presStyleCnt="3">
        <dgm:presLayoutVars>
          <dgm:chMax val="1"/>
          <dgm:chPref val="1"/>
        </dgm:presLayoutVars>
      </dgm:prSet>
      <dgm:spPr/>
    </dgm:pt>
    <dgm:pt modelId="{74B6CACD-EED0-43F3-9B35-884047E85D6E}" type="pres">
      <dgm:prSet presAssocID="{15C7EA40-AE36-41B6-B878-CEE8E9095752}" presName="sibTrans" presStyleLbl="sibTrans2D1" presStyleIdx="0" presStyleCnt="0"/>
      <dgm:spPr/>
    </dgm:pt>
    <dgm:pt modelId="{B7C5BE02-B88D-4F3F-8F30-C76CE8EB29B6}" type="pres">
      <dgm:prSet presAssocID="{5A12B129-71A5-406B-B5A8-8070B3676DAA}" presName="compNode" presStyleCnt="0"/>
      <dgm:spPr/>
    </dgm:pt>
    <dgm:pt modelId="{B43C0243-8D5C-42A9-8B2B-2FA3094DCF98}" type="pres">
      <dgm:prSet presAssocID="{5A12B129-71A5-406B-B5A8-8070B3676DAA}" presName="iconBgRect" presStyleLbl="bgShp" presStyleIdx="1" presStyleCnt="3"/>
      <dgm:spPr>
        <a:solidFill>
          <a:schemeClr val="accent3"/>
        </a:solidFill>
      </dgm:spPr>
    </dgm:pt>
    <dgm:pt modelId="{08699661-295F-4C76-A4FF-97BCCFB7F6EE}" type="pres">
      <dgm:prSet presAssocID="{5A12B129-71A5-406B-B5A8-8070B3676D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5589CE-D945-4325-B9C0-8515EF75AA23}" type="pres">
      <dgm:prSet presAssocID="{5A12B129-71A5-406B-B5A8-8070B3676DAA}" presName="spaceRect" presStyleCnt="0"/>
      <dgm:spPr/>
    </dgm:pt>
    <dgm:pt modelId="{F0298150-93DF-4424-89B3-E7AE882A9F96}" type="pres">
      <dgm:prSet presAssocID="{5A12B129-71A5-406B-B5A8-8070B3676DAA}" presName="textRect" presStyleLbl="revTx" presStyleIdx="1" presStyleCnt="3" custScaleX="104438">
        <dgm:presLayoutVars>
          <dgm:chMax val="1"/>
          <dgm:chPref val="1"/>
        </dgm:presLayoutVars>
      </dgm:prSet>
      <dgm:spPr/>
    </dgm:pt>
    <dgm:pt modelId="{D340A4BC-8E62-429F-9919-9BB14F0B41C4}" type="pres">
      <dgm:prSet presAssocID="{048F02FE-B6D1-49E0-8388-9571CFBA87F6}" presName="sibTrans" presStyleLbl="sibTrans2D1" presStyleIdx="0" presStyleCnt="0"/>
      <dgm:spPr/>
    </dgm:pt>
    <dgm:pt modelId="{AD3F7C70-7D2B-4145-8E96-009A132B6A23}" type="pres">
      <dgm:prSet presAssocID="{7439EF15-B851-4731-B0BE-7112ED2977D7}" presName="compNode" presStyleCnt="0"/>
      <dgm:spPr/>
    </dgm:pt>
    <dgm:pt modelId="{F5FA0F6B-0743-4BF5-8CB6-8FB4E016D7A7}" type="pres">
      <dgm:prSet presAssocID="{7439EF15-B851-4731-B0BE-7112ED2977D7}" presName="iconBgRect" presStyleLbl="bgShp" presStyleIdx="2" presStyleCnt="3"/>
      <dgm:spPr>
        <a:solidFill>
          <a:schemeClr val="accent4"/>
        </a:solidFill>
      </dgm:spPr>
    </dgm:pt>
    <dgm:pt modelId="{00AF1848-45E8-4F8A-A4FC-9E675C08BB97}" type="pres">
      <dgm:prSet presAssocID="{7439EF15-B851-4731-B0BE-7112ED2977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41A8AED-E0B7-4576-B4ED-CD0EFF6360F1}" type="pres">
      <dgm:prSet presAssocID="{7439EF15-B851-4731-B0BE-7112ED2977D7}" presName="spaceRect" presStyleCnt="0"/>
      <dgm:spPr/>
    </dgm:pt>
    <dgm:pt modelId="{647B8A5C-5B97-4F43-B063-71F75F662FDF}" type="pres">
      <dgm:prSet presAssocID="{7439EF15-B851-4731-B0BE-7112ED2977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BED313-92ED-448E-BEE8-5D4AB6DA4304}" type="presOf" srcId="{5A12B129-71A5-406B-B5A8-8070B3676DAA}" destId="{F0298150-93DF-4424-89B3-E7AE882A9F96}" srcOrd="0" destOrd="0" presId="urn:microsoft.com/office/officeart/2018/2/layout/IconCircleList"/>
    <dgm:cxn modelId="{200F3C14-D77F-4666-B1A2-C075DBDD24B9}" type="presOf" srcId="{7439EF15-B851-4731-B0BE-7112ED2977D7}" destId="{647B8A5C-5B97-4F43-B063-71F75F662FDF}" srcOrd="0" destOrd="0" presId="urn:microsoft.com/office/officeart/2018/2/layout/IconCircleList"/>
    <dgm:cxn modelId="{77612739-D091-47C2-AA21-F82F5891ED8D}" type="presOf" srcId="{15C7EA40-AE36-41B6-B878-CEE8E9095752}" destId="{74B6CACD-EED0-43F3-9B35-884047E85D6E}" srcOrd="0" destOrd="0" presId="urn:microsoft.com/office/officeart/2018/2/layout/IconCircleList"/>
    <dgm:cxn modelId="{87D02555-0EDC-478B-90AC-4541D67DBA76}" type="presOf" srcId="{048F02FE-B6D1-49E0-8388-9571CFBA87F6}" destId="{D340A4BC-8E62-429F-9919-9BB14F0B41C4}" srcOrd="0" destOrd="0" presId="urn:microsoft.com/office/officeart/2018/2/layout/IconCircleList"/>
    <dgm:cxn modelId="{693B23BA-5007-44FD-A98B-733CE8AF89E6}" srcId="{14361AEC-8772-4CB0-9BDD-645DB0CC703E}" destId="{7439EF15-B851-4731-B0BE-7112ED2977D7}" srcOrd="2" destOrd="0" parTransId="{5FA02311-C69F-478A-897C-EB188A7DE967}" sibTransId="{B02E32FF-F559-461F-B25C-C45A9BA4FD87}"/>
    <dgm:cxn modelId="{759F94CB-2B92-430E-974D-E9D951B93A3C}" type="presOf" srcId="{9B53A02D-F160-40BE-8C7B-F4C187DD9A8A}" destId="{EA79A98A-6043-44D8-A69D-FFBC20D50378}" srcOrd="0" destOrd="0" presId="urn:microsoft.com/office/officeart/2018/2/layout/IconCircleList"/>
    <dgm:cxn modelId="{10DB88DB-E764-42F4-8878-7F9374FD2343}" type="presOf" srcId="{14361AEC-8772-4CB0-9BDD-645DB0CC703E}" destId="{57AB5077-88A1-4945-ACAE-19546E88E6CE}" srcOrd="0" destOrd="0" presId="urn:microsoft.com/office/officeart/2018/2/layout/IconCircleList"/>
    <dgm:cxn modelId="{0EF444EF-700A-4D7D-9326-30C737E5CF18}" srcId="{14361AEC-8772-4CB0-9BDD-645DB0CC703E}" destId="{9B53A02D-F160-40BE-8C7B-F4C187DD9A8A}" srcOrd="0" destOrd="0" parTransId="{DAF40219-D62B-4A6C-A9C9-3C7CA6AC610C}" sibTransId="{15C7EA40-AE36-41B6-B878-CEE8E9095752}"/>
    <dgm:cxn modelId="{EC1D8AFF-D1D7-4DCA-8209-86C734289BDD}" srcId="{14361AEC-8772-4CB0-9BDD-645DB0CC703E}" destId="{5A12B129-71A5-406B-B5A8-8070B3676DAA}" srcOrd="1" destOrd="0" parTransId="{08988787-7B63-4A71-9B97-FF13D2DD3B9A}" sibTransId="{048F02FE-B6D1-49E0-8388-9571CFBA87F6}"/>
    <dgm:cxn modelId="{5525217C-1EC0-4964-AF4B-15CB9A41730E}" type="presParOf" srcId="{57AB5077-88A1-4945-ACAE-19546E88E6CE}" destId="{C099BF20-5493-4550-BFA9-772A7C6CE567}" srcOrd="0" destOrd="0" presId="urn:microsoft.com/office/officeart/2018/2/layout/IconCircleList"/>
    <dgm:cxn modelId="{F17A5FCF-47BC-4FC9-878F-7FB8F4FCACAE}" type="presParOf" srcId="{C099BF20-5493-4550-BFA9-772A7C6CE567}" destId="{4DCBE253-AA42-4389-8D7E-4F2CAC771385}" srcOrd="0" destOrd="0" presId="urn:microsoft.com/office/officeart/2018/2/layout/IconCircleList"/>
    <dgm:cxn modelId="{94AF3C0F-2D3C-420C-945C-FAA13CD21861}" type="presParOf" srcId="{4DCBE253-AA42-4389-8D7E-4F2CAC771385}" destId="{5F0FB510-43C6-47C0-9CBE-D3FD7C51D7A1}" srcOrd="0" destOrd="0" presId="urn:microsoft.com/office/officeart/2018/2/layout/IconCircleList"/>
    <dgm:cxn modelId="{EBC69358-C54E-49AD-A75E-91EC2B92E092}" type="presParOf" srcId="{4DCBE253-AA42-4389-8D7E-4F2CAC771385}" destId="{26DEA4B4-4F90-421B-ABE8-0E2DA7F49867}" srcOrd="1" destOrd="0" presId="urn:microsoft.com/office/officeart/2018/2/layout/IconCircleList"/>
    <dgm:cxn modelId="{FF0EDEE3-49BA-4611-A10C-31EE42E3BCAB}" type="presParOf" srcId="{4DCBE253-AA42-4389-8D7E-4F2CAC771385}" destId="{2C1EBB1B-FC1C-4184-B515-9C3D51AE8E3F}" srcOrd="2" destOrd="0" presId="urn:microsoft.com/office/officeart/2018/2/layout/IconCircleList"/>
    <dgm:cxn modelId="{8BA6877C-0371-447E-8FD9-D54BB9052AC4}" type="presParOf" srcId="{4DCBE253-AA42-4389-8D7E-4F2CAC771385}" destId="{EA79A98A-6043-44D8-A69D-FFBC20D50378}" srcOrd="3" destOrd="0" presId="urn:microsoft.com/office/officeart/2018/2/layout/IconCircleList"/>
    <dgm:cxn modelId="{2BAD1210-CC59-4FE3-A706-B7D569E052B1}" type="presParOf" srcId="{C099BF20-5493-4550-BFA9-772A7C6CE567}" destId="{74B6CACD-EED0-43F3-9B35-884047E85D6E}" srcOrd="1" destOrd="0" presId="urn:microsoft.com/office/officeart/2018/2/layout/IconCircleList"/>
    <dgm:cxn modelId="{AFCD28ED-BC00-4BEA-85C8-3D10BF67B4A4}" type="presParOf" srcId="{C099BF20-5493-4550-BFA9-772A7C6CE567}" destId="{B7C5BE02-B88D-4F3F-8F30-C76CE8EB29B6}" srcOrd="2" destOrd="0" presId="urn:microsoft.com/office/officeart/2018/2/layout/IconCircleList"/>
    <dgm:cxn modelId="{42B36049-0E84-4938-AFD7-3FC6B88D002D}" type="presParOf" srcId="{B7C5BE02-B88D-4F3F-8F30-C76CE8EB29B6}" destId="{B43C0243-8D5C-42A9-8B2B-2FA3094DCF98}" srcOrd="0" destOrd="0" presId="urn:microsoft.com/office/officeart/2018/2/layout/IconCircleList"/>
    <dgm:cxn modelId="{183BDA4F-2799-4601-A5AE-5567487DFEF5}" type="presParOf" srcId="{B7C5BE02-B88D-4F3F-8F30-C76CE8EB29B6}" destId="{08699661-295F-4C76-A4FF-97BCCFB7F6EE}" srcOrd="1" destOrd="0" presId="urn:microsoft.com/office/officeart/2018/2/layout/IconCircleList"/>
    <dgm:cxn modelId="{CCB275E2-FB8A-45DB-8B93-EF2D8FEAEF3C}" type="presParOf" srcId="{B7C5BE02-B88D-4F3F-8F30-C76CE8EB29B6}" destId="{435589CE-D945-4325-B9C0-8515EF75AA23}" srcOrd="2" destOrd="0" presId="urn:microsoft.com/office/officeart/2018/2/layout/IconCircleList"/>
    <dgm:cxn modelId="{7E67C709-1B42-45E5-A3D6-5CD3ED94E3A8}" type="presParOf" srcId="{B7C5BE02-B88D-4F3F-8F30-C76CE8EB29B6}" destId="{F0298150-93DF-4424-89B3-E7AE882A9F96}" srcOrd="3" destOrd="0" presId="urn:microsoft.com/office/officeart/2018/2/layout/IconCircleList"/>
    <dgm:cxn modelId="{B60B2EDD-1F17-4418-B1B9-B93A29B89ECA}" type="presParOf" srcId="{C099BF20-5493-4550-BFA9-772A7C6CE567}" destId="{D340A4BC-8E62-429F-9919-9BB14F0B41C4}" srcOrd="3" destOrd="0" presId="urn:microsoft.com/office/officeart/2018/2/layout/IconCircleList"/>
    <dgm:cxn modelId="{D73FD91A-9FD9-4024-A2CD-0EBF515C450D}" type="presParOf" srcId="{C099BF20-5493-4550-BFA9-772A7C6CE567}" destId="{AD3F7C70-7D2B-4145-8E96-009A132B6A23}" srcOrd="4" destOrd="0" presId="urn:microsoft.com/office/officeart/2018/2/layout/IconCircleList"/>
    <dgm:cxn modelId="{2FF1E42D-3F47-4D0F-AD7F-1030E22B8895}" type="presParOf" srcId="{AD3F7C70-7D2B-4145-8E96-009A132B6A23}" destId="{F5FA0F6B-0743-4BF5-8CB6-8FB4E016D7A7}" srcOrd="0" destOrd="0" presId="urn:microsoft.com/office/officeart/2018/2/layout/IconCircleList"/>
    <dgm:cxn modelId="{807F54ED-B025-4547-8BDB-A5715F33A681}" type="presParOf" srcId="{AD3F7C70-7D2B-4145-8E96-009A132B6A23}" destId="{00AF1848-45E8-4F8A-A4FC-9E675C08BB97}" srcOrd="1" destOrd="0" presId="urn:microsoft.com/office/officeart/2018/2/layout/IconCircleList"/>
    <dgm:cxn modelId="{34687C99-5E4E-492B-A9D7-F652DF791B20}" type="presParOf" srcId="{AD3F7C70-7D2B-4145-8E96-009A132B6A23}" destId="{141A8AED-E0B7-4576-B4ED-CD0EFF6360F1}" srcOrd="2" destOrd="0" presId="urn:microsoft.com/office/officeart/2018/2/layout/IconCircleList"/>
    <dgm:cxn modelId="{6A8B94D7-F13F-4479-BDDD-4FDD539828C8}" type="presParOf" srcId="{AD3F7C70-7D2B-4145-8E96-009A132B6A23}" destId="{647B8A5C-5B97-4F43-B063-71F75F662F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90B42C-1808-47EB-B662-9DDAE5DC3F2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A4F1B0-1C9C-4476-871A-7F9A0ED516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Grazie all’esperienza e alle competenze professionali, esercita un potere di iniziativa e controllo sull’attività lavorativa</a:t>
          </a:r>
          <a:endParaRPr lang="en-US" sz="1800" dirty="0"/>
        </a:p>
      </dgm:t>
    </dgm:pt>
    <dgm:pt modelId="{F93AEF26-576E-4BBC-AC7A-BCAA00DD3647}" type="parTrans" cxnId="{D5E4DF0C-6BCB-4076-B13B-080331808512}">
      <dgm:prSet/>
      <dgm:spPr/>
      <dgm:t>
        <a:bodyPr/>
        <a:lstStyle/>
        <a:p>
          <a:endParaRPr lang="en-US"/>
        </a:p>
      </dgm:t>
    </dgm:pt>
    <dgm:pt modelId="{EC7CFA7D-5663-461E-A7EC-F65897968E73}" type="sibTrans" cxnId="{D5E4DF0C-6BCB-4076-B13B-0803318085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D14AE4-5000-4FB2-93FE-104D8FB390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Garantisce la corretta esecuzione delle direttive ricevute dal datore di lavoro</a:t>
          </a:r>
          <a:endParaRPr lang="en-US" sz="1800" dirty="0"/>
        </a:p>
      </dgm:t>
    </dgm:pt>
    <dgm:pt modelId="{E5D8ACE8-C8C3-40B9-BE4A-5A435B1DFB38}" type="parTrans" cxnId="{498F69F6-B52D-4642-BF25-3A7FB00D4061}">
      <dgm:prSet/>
      <dgm:spPr/>
      <dgm:t>
        <a:bodyPr/>
        <a:lstStyle/>
        <a:p>
          <a:endParaRPr lang="en-US"/>
        </a:p>
      </dgm:t>
    </dgm:pt>
    <dgm:pt modelId="{B4927015-174D-41DA-B87D-37C798A7D604}" type="sibTrans" cxnId="{498F69F6-B52D-4642-BF25-3A7FB00D4061}">
      <dgm:prSet/>
      <dgm:spPr/>
      <dgm:t>
        <a:bodyPr/>
        <a:lstStyle/>
        <a:p>
          <a:endParaRPr lang="en-US"/>
        </a:p>
      </dgm:t>
    </dgm:pt>
    <dgm:pt modelId="{38FDE557-FAB4-473B-804D-9C25E7D23540}" type="pres">
      <dgm:prSet presAssocID="{D590B42C-1808-47EB-B662-9DDAE5DC3F27}" presName="root" presStyleCnt="0">
        <dgm:presLayoutVars>
          <dgm:dir/>
          <dgm:resizeHandles val="exact"/>
        </dgm:presLayoutVars>
      </dgm:prSet>
      <dgm:spPr/>
    </dgm:pt>
    <dgm:pt modelId="{B731455E-6675-4CC9-9B88-98F3BB4642C5}" type="pres">
      <dgm:prSet presAssocID="{D590B42C-1808-47EB-B662-9DDAE5DC3F27}" presName="container" presStyleCnt="0">
        <dgm:presLayoutVars>
          <dgm:dir/>
          <dgm:resizeHandles val="exact"/>
        </dgm:presLayoutVars>
      </dgm:prSet>
      <dgm:spPr/>
    </dgm:pt>
    <dgm:pt modelId="{BD0E5945-1C7F-4C54-88BF-A439461A3FD8}" type="pres">
      <dgm:prSet presAssocID="{7AA4F1B0-1C9C-4476-871A-7F9A0ED516AA}" presName="compNode" presStyleCnt="0"/>
      <dgm:spPr/>
    </dgm:pt>
    <dgm:pt modelId="{C04BB2CE-75EF-4948-A1F0-D3439AA6369C}" type="pres">
      <dgm:prSet presAssocID="{7AA4F1B0-1C9C-4476-871A-7F9A0ED516AA}" presName="iconBgRect" presStyleLbl="bgShp" presStyleIdx="0" presStyleCnt="2"/>
      <dgm:spPr/>
    </dgm:pt>
    <dgm:pt modelId="{AB8795E0-18F1-432C-9369-DD1A6CC0F3EF}" type="pres">
      <dgm:prSet presAssocID="{7AA4F1B0-1C9C-4476-871A-7F9A0ED516A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5509494-BCEF-441F-8A65-91BCB819C31A}" type="pres">
      <dgm:prSet presAssocID="{7AA4F1B0-1C9C-4476-871A-7F9A0ED516AA}" presName="spaceRect" presStyleCnt="0"/>
      <dgm:spPr/>
    </dgm:pt>
    <dgm:pt modelId="{A7CDB699-EE73-41C9-852E-D28A006ED0D5}" type="pres">
      <dgm:prSet presAssocID="{7AA4F1B0-1C9C-4476-871A-7F9A0ED516AA}" presName="textRect" presStyleLbl="revTx" presStyleIdx="0" presStyleCnt="2">
        <dgm:presLayoutVars>
          <dgm:chMax val="1"/>
          <dgm:chPref val="1"/>
        </dgm:presLayoutVars>
      </dgm:prSet>
      <dgm:spPr/>
    </dgm:pt>
    <dgm:pt modelId="{F648E071-4C1C-4D98-BD18-6771B296CD2E}" type="pres">
      <dgm:prSet presAssocID="{EC7CFA7D-5663-461E-A7EC-F65897968E73}" presName="sibTrans" presStyleLbl="sibTrans2D1" presStyleIdx="0" presStyleCnt="0"/>
      <dgm:spPr/>
    </dgm:pt>
    <dgm:pt modelId="{D41EEF8B-F939-4108-8879-46FDCCA5EEF7}" type="pres">
      <dgm:prSet presAssocID="{E0D14AE4-5000-4FB2-93FE-104D8FB39056}" presName="compNode" presStyleCnt="0"/>
      <dgm:spPr/>
    </dgm:pt>
    <dgm:pt modelId="{E82A02DD-A105-41D7-B1F4-E0A66E2CF3E3}" type="pres">
      <dgm:prSet presAssocID="{E0D14AE4-5000-4FB2-93FE-104D8FB39056}" presName="iconBgRect" presStyleLbl="bgShp" presStyleIdx="1" presStyleCnt="2"/>
      <dgm:spPr/>
    </dgm:pt>
    <dgm:pt modelId="{5E0298B9-41F3-427E-9849-53B9F3EB9766}" type="pres">
      <dgm:prSet presAssocID="{E0D14AE4-5000-4FB2-93FE-104D8FB390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B53372-9BF5-4328-8481-048CF15D48E7}" type="pres">
      <dgm:prSet presAssocID="{E0D14AE4-5000-4FB2-93FE-104D8FB39056}" presName="spaceRect" presStyleCnt="0"/>
      <dgm:spPr/>
    </dgm:pt>
    <dgm:pt modelId="{03B6DC37-25FB-4624-B687-9EFAD76B82B5}" type="pres">
      <dgm:prSet presAssocID="{E0D14AE4-5000-4FB2-93FE-104D8FB3905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2C81209-49AF-4831-A543-587180FBF592}" type="presOf" srcId="{E0D14AE4-5000-4FB2-93FE-104D8FB39056}" destId="{03B6DC37-25FB-4624-B687-9EFAD76B82B5}" srcOrd="0" destOrd="0" presId="urn:microsoft.com/office/officeart/2018/2/layout/IconCircleList"/>
    <dgm:cxn modelId="{D5E4DF0C-6BCB-4076-B13B-080331808512}" srcId="{D590B42C-1808-47EB-B662-9DDAE5DC3F27}" destId="{7AA4F1B0-1C9C-4476-871A-7F9A0ED516AA}" srcOrd="0" destOrd="0" parTransId="{F93AEF26-576E-4BBC-AC7A-BCAA00DD3647}" sibTransId="{EC7CFA7D-5663-461E-A7EC-F65897968E73}"/>
    <dgm:cxn modelId="{7248C112-F2F2-4A17-A83C-EED007CE4E49}" type="presOf" srcId="{D590B42C-1808-47EB-B662-9DDAE5DC3F27}" destId="{38FDE557-FAB4-473B-804D-9C25E7D23540}" srcOrd="0" destOrd="0" presId="urn:microsoft.com/office/officeart/2018/2/layout/IconCircleList"/>
    <dgm:cxn modelId="{7E981D27-96BA-40A5-ADA1-E95D77CD10E5}" type="presOf" srcId="{EC7CFA7D-5663-461E-A7EC-F65897968E73}" destId="{F648E071-4C1C-4D98-BD18-6771B296CD2E}" srcOrd="0" destOrd="0" presId="urn:microsoft.com/office/officeart/2018/2/layout/IconCircleList"/>
    <dgm:cxn modelId="{A61E3685-E178-4A2A-9449-14F48A42F88F}" type="presOf" srcId="{7AA4F1B0-1C9C-4476-871A-7F9A0ED516AA}" destId="{A7CDB699-EE73-41C9-852E-D28A006ED0D5}" srcOrd="0" destOrd="0" presId="urn:microsoft.com/office/officeart/2018/2/layout/IconCircleList"/>
    <dgm:cxn modelId="{498F69F6-B52D-4642-BF25-3A7FB00D4061}" srcId="{D590B42C-1808-47EB-B662-9DDAE5DC3F27}" destId="{E0D14AE4-5000-4FB2-93FE-104D8FB39056}" srcOrd="1" destOrd="0" parTransId="{E5D8ACE8-C8C3-40B9-BE4A-5A435B1DFB38}" sibTransId="{B4927015-174D-41DA-B87D-37C798A7D604}"/>
    <dgm:cxn modelId="{32A23271-51E1-4805-8074-89137A60B862}" type="presParOf" srcId="{38FDE557-FAB4-473B-804D-9C25E7D23540}" destId="{B731455E-6675-4CC9-9B88-98F3BB4642C5}" srcOrd="0" destOrd="0" presId="urn:microsoft.com/office/officeart/2018/2/layout/IconCircleList"/>
    <dgm:cxn modelId="{B4C1612B-D8F2-4ABF-8442-92F47861F770}" type="presParOf" srcId="{B731455E-6675-4CC9-9B88-98F3BB4642C5}" destId="{BD0E5945-1C7F-4C54-88BF-A439461A3FD8}" srcOrd="0" destOrd="0" presId="urn:microsoft.com/office/officeart/2018/2/layout/IconCircleList"/>
    <dgm:cxn modelId="{86C4743E-CA1D-4F0C-BF9E-9F92717B1617}" type="presParOf" srcId="{BD0E5945-1C7F-4C54-88BF-A439461A3FD8}" destId="{C04BB2CE-75EF-4948-A1F0-D3439AA6369C}" srcOrd="0" destOrd="0" presId="urn:microsoft.com/office/officeart/2018/2/layout/IconCircleList"/>
    <dgm:cxn modelId="{121E53F1-DE5A-41EF-BD69-F344705E058E}" type="presParOf" srcId="{BD0E5945-1C7F-4C54-88BF-A439461A3FD8}" destId="{AB8795E0-18F1-432C-9369-DD1A6CC0F3EF}" srcOrd="1" destOrd="0" presId="urn:microsoft.com/office/officeart/2018/2/layout/IconCircleList"/>
    <dgm:cxn modelId="{C937AA26-9D0B-484D-B24F-75F5D4FDA371}" type="presParOf" srcId="{BD0E5945-1C7F-4C54-88BF-A439461A3FD8}" destId="{A5509494-BCEF-441F-8A65-91BCB819C31A}" srcOrd="2" destOrd="0" presId="urn:microsoft.com/office/officeart/2018/2/layout/IconCircleList"/>
    <dgm:cxn modelId="{6FA07D20-BC95-4ED8-B549-94641DBFE8C9}" type="presParOf" srcId="{BD0E5945-1C7F-4C54-88BF-A439461A3FD8}" destId="{A7CDB699-EE73-41C9-852E-D28A006ED0D5}" srcOrd="3" destOrd="0" presId="urn:microsoft.com/office/officeart/2018/2/layout/IconCircleList"/>
    <dgm:cxn modelId="{7E6B0786-9343-4D67-820C-5D6B8D961788}" type="presParOf" srcId="{B731455E-6675-4CC9-9B88-98F3BB4642C5}" destId="{F648E071-4C1C-4D98-BD18-6771B296CD2E}" srcOrd="1" destOrd="0" presId="urn:microsoft.com/office/officeart/2018/2/layout/IconCircleList"/>
    <dgm:cxn modelId="{020A46D4-F742-42FE-B815-477B22CBA416}" type="presParOf" srcId="{B731455E-6675-4CC9-9B88-98F3BB4642C5}" destId="{D41EEF8B-F939-4108-8879-46FDCCA5EEF7}" srcOrd="2" destOrd="0" presId="urn:microsoft.com/office/officeart/2018/2/layout/IconCircleList"/>
    <dgm:cxn modelId="{5AFBA4E6-06E2-4BDE-909C-3457B2E2BABD}" type="presParOf" srcId="{D41EEF8B-F939-4108-8879-46FDCCA5EEF7}" destId="{E82A02DD-A105-41D7-B1F4-E0A66E2CF3E3}" srcOrd="0" destOrd="0" presId="urn:microsoft.com/office/officeart/2018/2/layout/IconCircleList"/>
    <dgm:cxn modelId="{D8BE0236-8251-413B-9AF0-0C9F275183DF}" type="presParOf" srcId="{D41EEF8B-F939-4108-8879-46FDCCA5EEF7}" destId="{5E0298B9-41F3-427E-9849-53B9F3EB9766}" srcOrd="1" destOrd="0" presId="urn:microsoft.com/office/officeart/2018/2/layout/IconCircleList"/>
    <dgm:cxn modelId="{FB7CFD18-BD90-42F9-BD8F-676B0602C84B}" type="presParOf" srcId="{D41EEF8B-F939-4108-8879-46FDCCA5EEF7}" destId="{45B53372-9BF5-4328-8481-048CF15D48E7}" srcOrd="2" destOrd="0" presId="urn:microsoft.com/office/officeart/2018/2/layout/IconCircleList"/>
    <dgm:cxn modelId="{B7E2BD87-E7D3-4981-A7A2-CAFB31DD7E4A}" type="presParOf" srcId="{D41EEF8B-F939-4108-8879-46FDCCA5EEF7}" destId="{03B6DC37-25FB-4624-B687-9EFAD76B82B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434F8C-7370-4CB3-A451-6C218BDEE6E5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A08D1B-1EC7-4BBA-855E-D7B0934B9A59}">
      <dgm:prSet custT="1"/>
      <dgm:spPr/>
      <dgm:t>
        <a:bodyPr/>
        <a:lstStyle/>
        <a:p>
          <a:r>
            <a:rPr lang="it-IT" sz="1800" dirty="0"/>
            <a:t>È iscritto nell’elenco dei medici competenti presso il Ministero della Salute</a:t>
          </a:r>
          <a:endParaRPr lang="en-US" sz="1800" dirty="0"/>
        </a:p>
      </dgm:t>
    </dgm:pt>
    <dgm:pt modelId="{0E6854E2-C49A-4F33-9D83-5E3766390FF1}" type="parTrans" cxnId="{A23EDBBF-098E-4429-8DB7-624A20964FD7}">
      <dgm:prSet/>
      <dgm:spPr/>
      <dgm:t>
        <a:bodyPr/>
        <a:lstStyle/>
        <a:p>
          <a:endParaRPr lang="en-US"/>
        </a:p>
      </dgm:t>
    </dgm:pt>
    <dgm:pt modelId="{0C3DAE9C-850E-48D7-B516-DAD9AF70C021}" type="sibTrans" cxnId="{A23EDBBF-098E-4429-8DB7-624A20964FD7}">
      <dgm:prSet/>
      <dgm:spPr/>
      <dgm:t>
        <a:bodyPr/>
        <a:lstStyle/>
        <a:p>
          <a:endParaRPr lang="en-US"/>
        </a:p>
      </dgm:t>
    </dgm:pt>
    <dgm:pt modelId="{F2C52052-2851-4247-A49C-8F43DD4EECEB}">
      <dgm:prSet custT="1"/>
      <dgm:spPr/>
      <dgm:t>
        <a:bodyPr/>
        <a:lstStyle/>
        <a:p>
          <a:r>
            <a:rPr lang="it-IT" sz="1800" dirty="0"/>
            <a:t>È nominato dal datore di lavoro per effettuare la sorveglianza sanitaria dell’azienda</a:t>
          </a:r>
          <a:endParaRPr lang="en-US" sz="1800" dirty="0"/>
        </a:p>
      </dgm:t>
    </dgm:pt>
    <dgm:pt modelId="{F6D3C4D8-8B2B-415B-86E1-8C10A207D0EC}" type="parTrans" cxnId="{76933201-0E29-4A83-9756-348BDA6CE1AB}">
      <dgm:prSet/>
      <dgm:spPr/>
      <dgm:t>
        <a:bodyPr/>
        <a:lstStyle/>
        <a:p>
          <a:endParaRPr lang="en-US"/>
        </a:p>
      </dgm:t>
    </dgm:pt>
    <dgm:pt modelId="{B29D0B9D-9097-460C-9B9A-D34BFDEEA701}" type="sibTrans" cxnId="{76933201-0E29-4A83-9756-348BDA6CE1AB}">
      <dgm:prSet/>
      <dgm:spPr/>
      <dgm:t>
        <a:bodyPr/>
        <a:lstStyle/>
        <a:p>
          <a:endParaRPr lang="en-US"/>
        </a:p>
      </dgm:t>
    </dgm:pt>
    <dgm:pt modelId="{14816B39-870A-4476-B557-2F57D3EA1A13}" type="pres">
      <dgm:prSet presAssocID="{89434F8C-7370-4CB3-A451-6C218BDEE6E5}" presName="root" presStyleCnt="0">
        <dgm:presLayoutVars>
          <dgm:dir/>
          <dgm:resizeHandles val="exact"/>
        </dgm:presLayoutVars>
      </dgm:prSet>
      <dgm:spPr/>
    </dgm:pt>
    <dgm:pt modelId="{D7337525-27B1-4BE1-B5A7-362C0566CFE1}" type="pres">
      <dgm:prSet presAssocID="{89434F8C-7370-4CB3-A451-6C218BDEE6E5}" presName="container" presStyleCnt="0">
        <dgm:presLayoutVars>
          <dgm:dir/>
          <dgm:resizeHandles val="exact"/>
        </dgm:presLayoutVars>
      </dgm:prSet>
      <dgm:spPr/>
    </dgm:pt>
    <dgm:pt modelId="{9BDC9991-2DEA-4918-AD8B-3EAE1D44D4D0}" type="pres">
      <dgm:prSet presAssocID="{67A08D1B-1EC7-4BBA-855E-D7B0934B9A59}" presName="compNode" presStyleCnt="0"/>
      <dgm:spPr/>
    </dgm:pt>
    <dgm:pt modelId="{A1EF83C0-91B9-4E43-A915-648BE964FACD}" type="pres">
      <dgm:prSet presAssocID="{67A08D1B-1EC7-4BBA-855E-D7B0934B9A59}" presName="iconBgRect" presStyleLbl="bgShp" presStyleIdx="0" presStyleCnt="2"/>
      <dgm:spPr/>
    </dgm:pt>
    <dgm:pt modelId="{8FAB2AA9-3A22-4DC6-A61E-9168E4898517}" type="pres">
      <dgm:prSet presAssocID="{67A08D1B-1EC7-4BBA-855E-D7B0934B9A5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29A6A84-CD3A-4E7E-BD46-62457DF0F3CC}" type="pres">
      <dgm:prSet presAssocID="{67A08D1B-1EC7-4BBA-855E-D7B0934B9A59}" presName="spaceRect" presStyleCnt="0"/>
      <dgm:spPr/>
    </dgm:pt>
    <dgm:pt modelId="{4AE567E7-ED2F-4B87-A13F-572E145C911E}" type="pres">
      <dgm:prSet presAssocID="{67A08D1B-1EC7-4BBA-855E-D7B0934B9A59}" presName="textRect" presStyleLbl="revTx" presStyleIdx="0" presStyleCnt="2">
        <dgm:presLayoutVars>
          <dgm:chMax val="1"/>
          <dgm:chPref val="1"/>
        </dgm:presLayoutVars>
      </dgm:prSet>
      <dgm:spPr/>
    </dgm:pt>
    <dgm:pt modelId="{60F94CE4-A1D2-4D6A-8430-887A9F2A33EB}" type="pres">
      <dgm:prSet presAssocID="{0C3DAE9C-850E-48D7-B516-DAD9AF70C021}" presName="sibTrans" presStyleLbl="sibTrans2D1" presStyleIdx="0" presStyleCnt="0"/>
      <dgm:spPr/>
    </dgm:pt>
    <dgm:pt modelId="{F8A9CF26-9B93-4F49-8F1C-B3224BECE88E}" type="pres">
      <dgm:prSet presAssocID="{F2C52052-2851-4247-A49C-8F43DD4EECEB}" presName="compNode" presStyleCnt="0"/>
      <dgm:spPr/>
    </dgm:pt>
    <dgm:pt modelId="{2F404E64-4861-4EC5-BE39-661F9D4CBDDB}" type="pres">
      <dgm:prSet presAssocID="{F2C52052-2851-4247-A49C-8F43DD4EECEB}" presName="iconBgRect" presStyleLbl="bgShp" presStyleIdx="1" presStyleCnt="2"/>
      <dgm:spPr/>
    </dgm:pt>
    <dgm:pt modelId="{C9A1BFFF-E25D-4D18-9217-32AD67417C9B}" type="pres">
      <dgm:prSet presAssocID="{F2C52052-2851-4247-A49C-8F43DD4EEC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DEFC158-238B-48F3-BAA6-6D71426F3432}" type="pres">
      <dgm:prSet presAssocID="{F2C52052-2851-4247-A49C-8F43DD4EECEB}" presName="spaceRect" presStyleCnt="0"/>
      <dgm:spPr/>
    </dgm:pt>
    <dgm:pt modelId="{3CF492E0-6149-4DE6-8E3D-C8AAE3DAF106}" type="pres">
      <dgm:prSet presAssocID="{F2C52052-2851-4247-A49C-8F43DD4EECE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6933201-0E29-4A83-9756-348BDA6CE1AB}" srcId="{89434F8C-7370-4CB3-A451-6C218BDEE6E5}" destId="{F2C52052-2851-4247-A49C-8F43DD4EECEB}" srcOrd="1" destOrd="0" parTransId="{F6D3C4D8-8B2B-415B-86E1-8C10A207D0EC}" sibTransId="{B29D0B9D-9097-460C-9B9A-D34BFDEEA701}"/>
    <dgm:cxn modelId="{3485881A-18D2-4841-870E-BB979A984706}" type="presOf" srcId="{67A08D1B-1EC7-4BBA-855E-D7B0934B9A59}" destId="{4AE567E7-ED2F-4B87-A13F-572E145C911E}" srcOrd="0" destOrd="0" presId="urn:microsoft.com/office/officeart/2018/2/layout/IconCircleList"/>
    <dgm:cxn modelId="{DD3A4E28-A8B6-4BD2-A070-1C28398D5641}" type="presOf" srcId="{F2C52052-2851-4247-A49C-8F43DD4EECEB}" destId="{3CF492E0-6149-4DE6-8E3D-C8AAE3DAF106}" srcOrd="0" destOrd="0" presId="urn:microsoft.com/office/officeart/2018/2/layout/IconCircleList"/>
    <dgm:cxn modelId="{B5B86F9F-376B-418B-8411-305F3647F619}" type="presOf" srcId="{0C3DAE9C-850E-48D7-B516-DAD9AF70C021}" destId="{60F94CE4-A1D2-4D6A-8430-887A9F2A33EB}" srcOrd="0" destOrd="0" presId="urn:microsoft.com/office/officeart/2018/2/layout/IconCircleList"/>
    <dgm:cxn modelId="{A23EDBBF-098E-4429-8DB7-624A20964FD7}" srcId="{89434F8C-7370-4CB3-A451-6C218BDEE6E5}" destId="{67A08D1B-1EC7-4BBA-855E-D7B0934B9A59}" srcOrd="0" destOrd="0" parTransId="{0E6854E2-C49A-4F33-9D83-5E3766390FF1}" sibTransId="{0C3DAE9C-850E-48D7-B516-DAD9AF70C021}"/>
    <dgm:cxn modelId="{44C36BD4-0582-4FA0-870D-3D57948B60A9}" type="presOf" srcId="{89434F8C-7370-4CB3-A451-6C218BDEE6E5}" destId="{14816B39-870A-4476-B557-2F57D3EA1A13}" srcOrd="0" destOrd="0" presId="urn:microsoft.com/office/officeart/2018/2/layout/IconCircleList"/>
    <dgm:cxn modelId="{3DF269CA-061B-49B0-84C0-79EE9A54FCA5}" type="presParOf" srcId="{14816B39-870A-4476-B557-2F57D3EA1A13}" destId="{D7337525-27B1-4BE1-B5A7-362C0566CFE1}" srcOrd="0" destOrd="0" presId="urn:microsoft.com/office/officeart/2018/2/layout/IconCircleList"/>
    <dgm:cxn modelId="{6E7F4BDA-6AC9-4BFE-915A-5BC8A3DFE02B}" type="presParOf" srcId="{D7337525-27B1-4BE1-B5A7-362C0566CFE1}" destId="{9BDC9991-2DEA-4918-AD8B-3EAE1D44D4D0}" srcOrd="0" destOrd="0" presId="urn:microsoft.com/office/officeart/2018/2/layout/IconCircleList"/>
    <dgm:cxn modelId="{8A395ED2-B360-4FED-BF7D-9D64A18C2CFC}" type="presParOf" srcId="{9BDC9991-2DEA-4918-AD8B-3EAE1D44D4D0}" destId="{A1EF83C0-91B9-4E43-A915-648BE964FACD}" srcOrd="0" destOrd="0" presId="urn:microsoft.com/office/officeart/2018/2/layout/IconCircleList"/>
    <dgm:cxn modelId="{3F0A1630-7A66-4BDA-997F-0148556CE727}" type="presParOf" srcId="{9BDC9991-2DEA-4918-AD8B-3EAE1D44D4D0}" destId="{8FAB2AA9-3A22-4DC6-A61E-9168E4898517}" srcOrd="1" destOrd="0" presId="urn:microsoft.com/office/officeart/2018/2/layout/IconCircleList"/>
    <dgm:cxn modelId="{5AB70064-89FC-4102-9D01-EF0B0AAA7B36}" type="presParOf" srcId="{9BDC9991-2DEA-4918-AD8B-3EAE1D44D4D0}" destId="{329A6A84-CD3A-4E7E-BD46-62457DF0F3CC}" srcOrd="2" destOrd="0" presId="urn:microsoft.com/office/officeart/2018/2/layout/IconCircleList"/>
    <dgm:cxn modelId="{8FFE828D-9563-4FD5-8FA6-C141F85D0E3D}" type="presParOf" srcId="{9BDC9991-2DEA-4918-AD8B-3EAE1D44D4D0}" destId="{4AE567E7-ED2F-4B87-A13F-572E145C911E}" srcOrd="3" destOrd="0" presId="urn:microsoft.com/office/officeart/2018/2/layout/IconCircleList"/>
    <dgm:cxn modelId="{0F762F9F-DD1B-4665-8A97-DCD5D95FBF94}" type="presParOf" srcId="{D7337525-27B1-4BE1-B5A7-362C0566CFE1}" destId="{60F94CE4-A1D2-4D6A-8430-887A9F2A33EB}" srcOrd="1" destOrd="0" presId="urn:microsoft.com/office/officeart/2018/2/layout/IconCircleList"/>
    <dgm:cxn modelId="{F46F6498-34E8-46E8-8677-D71159E5875D}" type="presParOf" srcId="{D7337525-27B1-4BE1-B5A7-362C0566CFE1}" destId="{F8A9CF26-9B93-4F49-8F1C-B3224BECE88E}" srcOrd="2" destOrd="0" presId="urn:microsoft.com/office/officeart/2018/2/layout/IconCircleList"/>
    <dgm:cxn modelId="{9516212F-2DDF-4A96-9E1A-A1F74B51AF9E}" type="presParOf" srcId="{F8A9CF26-9B93-4F49-8F1C-B3224BECE88E}" destId="{2F404E64-4861-4EC5-BE39-661F9D4CBDDB}" srcOrd="0" destOrd="0" presId="urn:microsoft.com/office/officeart/2018/2/layout/IconCircleList"/>
    <dgm:cxn modelId="{DA8DB84D-4CE4-4783-8961-7D89E3D9DC6F}" type="presParOf" srcId="{F8A9CF26-9B93-4F49-8F1C-B3224BECE88E}" destId="{C9A1BFFF-E25D-4D18-9217-32AD67417C9B}" srcOrd="1" destOrd="0" presId="urn:microsoft.com/office/officeart/2018/2/layout/IconCircleList"/>
    <dgm:cxn modelId="{4B5CF138-DF8E-4F52-B87D-3ACC4759B676}" type="presParOf" srcId="{F8A9CF26-9B93-4F49-8F1C-B3224BECE88E}" destId="{EDEFC158-238B-48F3-BAA6-6D71426F3432}" srcOrd="2" destOrd="0" presId="urn:microsoft.com/office/officeart/2018/2/layout/IconCircleList"/>
    <dgm:cxn modelId="{E6A941E0-18B6-422C-BDEE-ABE6055652BA}" type="presParOf" srcId="{F8A9CF26-9B93-4F49-8F1C-B3224BECE88E}" destId="{3CF492E0-6149-4DE6-8E3D-C8AAE3DAF10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EF50FA-409C-4B37-BC35-3659DDB1B469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98E765B-920E-41BF-9BF9-15B0CAA7EA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Sono lavoratori incaricati dell’attuazione delle misure di prevenzione incendi, di evacuazione, di primo soccorso e di gestione delle emergenze</a:t>
          </a:r>
          <a:endParaRPr lang="en-US" sz="1800" dirty="0"/>
        </a:p>
      </dgm:t>
    </dgm:pt>
    <dgm:pt modelId="{EED01141-B835-4753-A282-0960A52BEC16}" type="parTrans" cxnId="{6FE3A11D-6593-4204-9472-70D37880F155}">
      <dgm:prSet/>
      <dgm:spPr/>
      <dgm:t>
        <a:bodyPr/>
        <a:lstStyle/>
        <a:p>
          <a:endParaRPr lang="en-US"/>
        </a:p>
      </dgm:t>
    </dgm:pt>
    <dgm:pt modelId="{C0546FDE-9DB6-4881-AAFD-EB6190778623}" type="sibTrans" cxnId="{6FE3A11D-6593-4204-9472-70D37880F1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CC522F-40EA-4074-8FD6-D27B28106A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Sono incaricati dal datore di lavoro come previsto dal Decreto Legge</a:t>
          </a:r>
          <a:endParaRPr lang="en-US" sz="1800" dirty="0"/>
        </a:p>
      </dgm:t>
    </dgm:pt>
    <dgm:pt modelId="{5AF5A8BE-20B4-4450-8BF0-904019E1417A}" type="parTrans" cxnId="{E1077658-3011-42C6-82B2-63FA615C6AC3}">
      <dgm:prSet/>
      <dgm:spPr/>
      <dgm:t>
        <a:bodyPr/>
        <a:lstStyle/>
        <a:p>
          <a:endParaRPr lang="en-US"/>
        </a:p>
      </dgm:t>
    </dgm:pt>
    <dgm:pt modelId="{D054ECAE-E935-4FD9-AB68-DBEB82DAE494}" type="sibTrans" cxnId="{E1077658-3011-42C6-82B2-63FA615C6AC3}">
      <dgm:prSet/>
      <dgm:spPr/>
      <dgm:t>
        <a:bodyPr/>
        <a:lstStyle/>
        <a:p>
          <a:endParaRPr lang="en-US"/>
        </a:p>
      </dgm:t>
    </dgm:pt>
    <dgm:pt modelId="{7A9F9965-2CDA-48E4-89CF-D0DBE3092483}" type="pres">
      <dgm:prSet presAssocID="{A6EF50FA-409C-4B37-BC35-3659DDB1B469}" presName="root" presStyleCnt="0">
        <dgm:presLayoutVars>
          <dgm:dir/>
          <dgm:resizeHandles val="exact"/>
        </dgm:presLayoutVars>
      </dgm:prSet>
      <dgm:spPr/>
    </dgm:pt>
    <dgm:pt modelId="{7663B60D-F111-465C-BAAE-84457433472F}" type="pres">
      <dgm:prSet presAssocID="{A6EF50FA-409C-4B37-BC35-3659DDB1B469}" presName="container" presStyleCnt="0">
        <dgm:presLayoutVars>
          <dgm:dir/>
          <dgm:resizeHandles val="exact"/>
        </dgm:presLayoutVars>
      </dgm:prSet>
      <dgm:spPr/>
    </dgm:pt>
    <dgm:pt modelId="{22A2D7B8-831B-42AB-8B88-D94B8D93594E}" type="pres">
      <dgm:prSet presAssocID="{198E765B-920E-41BF-9BF9-15B0CAA7EA39}" presName="compNode" presStyleCnt="0"/>
      <dgm:spPr/>
    </dgm:pt>
    <dgm:pt modelId="{C42F6028-9D4F-4273-9EC9-276C1E51B8F3}" type="pres">
      <dgm:prSet presAssocID="{198E765B-920E-41BF-9BF9-15B0CAA7EA39}" presName="iconBgRect" presStyleLbl="bgShp" presStyleIdx="0" presStyleCnt="2"/>
      <dgm:spPr>
        <a:solidFill>
          <a:schemeClr val="accent2"/>
        </a:solidFill>
      </dgm:spPr>
    </dgm:pt>
    <dgm:pt modelId="{BF07189D-18C7-4E72-9EBC-75FA5D9FA51F}" type="pres">
      <dgm:prSet presAssocID="{198E765B-920E-41BF-9BF9-15B0CAA7EA39}" presName="iconRect" presStyleLbl="node1" presStyleIdx="0" presStyleCnt="2"/>
      <dgm:spPr>
        <a:solidFill>
          <a:schemeClr val="accent2"/>
        </a:solidFill>
        <a:ln>
          <a:solidFill>
            <a:schemeClr val="accent2"/>
          </a:solidFill>
        </a:ln>
      </dgm:spPr>
      <dgm:extLst/>
    </dgm:pt>
    <dgm:pt modelId="{A77FD37C-7430-4B9E-B773-F61E1A542BB3}" type="pres">
      <dgm:prSet presAssocID="{198E765B-920E-41BF-9BF9-15B0CAA7EA39}" presName="spaceRect" presStyleCnt="0"/>
      <dgm:spPr/>
    </dgm:pt>
    <dgm:pt modelId="{C5E39A04-F9CE-4744-B9C8-E06D134B7E6A}" type="pres">
      <dgm:prSet presAssocID="{198E765B-920E-41BF-9BF9-15B0CAA7EA39}" presName="textRect" presStyleLbl="revTx" presStyleIdx="0" presStyleCnt="2">
        <dgm:presLayoutVars>
          <dgm:chMax val="1"/>
          <dgm:chPref val="1"/>
        </dgm:presLayoutVars>
      </dgm:prSet>
      <dgm:spPr/>
    </dgm:pt>
    <dgm:pt modelId="{97DC340B-EC93-4462-BCEC-9F7D9C579A7A}" type="pres">
      <dgm:prSet presAssocID="{C0546FDE-9DB6-4881-AAFD-EB6190778623}" presName="sibTrans" presStyleLbl="sibTrans2D1" presStyleIdx="0" presStyleCnt="0"/>
      <dgm:spPr/>
    </dgm:pt>
    <dgm:pt modelId="{E6741D3A-DDDB-4447-A4A8-F60FD365A586}" type="pres">
      <dgm:prSet presAssocID="{68CC522F-40EA-4074-8FD6-D27B28106AC7}" presName="compNode" presStyleCnt="0"/>
      <dgm:spPr/>
    </dgm:pt>
    <dgm:pt modelId="{8325B3E7-FE4E-4362-AF51-A5572E987387}" type="pres">
      <dgm:prSet presAssocID="{68CC522F-40EA-4074-8FD6-D27B28106AC7}" presName="iconBgRect" presStyleLbl="bgShp" presStyleIdx="1" presStyleCnt="2"/>
      <dgm:spPr>
        <a:solidFill>
          <a:schemeClr val="accent3"/>
        </a:solidFill>
      </dgm:spPr>
    </dgm:pt>
    <dgm:pt modelId="{D4C4407E-2A2A-4B7D-93CA-1C98C9BCB048}" type="pres">
      <dgm:prSet presAssocID="{68CC522F-40EA-4074-8FD6-D27B28106AC7}" presName="iconRect" presStyleLbl="node1" presStyleIdx="1" presStyleCnt="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accent3"/>
          </a:solidFill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180055-2B18-46F2-9881-326832938E7A}" type="pres">
      <dgm:prSet presAssocID="{68CC522F-40EA-4074-8FD6-D27B28106AC7}" presName="spaceRect" presStyleCnt="0"/>
      <dgm:spPr/>
    </dgm:pt>
    <dgm:pt modelId="{B5F7BC2B-A565-4274-B7D2-21A207C93F71}" type="pres">
      <dgm:prSet presAssocID="{68CC522F-40EA-4074-8FD6-D27B28106AC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E3A11D-6593-4204-9472-70D37880F155}" srcId="{A6EF50FA-409C-4B37-BC35-3659DDB1B469}" destId="{198E765B-920E-41BF-9BF9-15B0CAA7EA39}" srcOrd="0" destOrd="0" parTransId="{EED01141-B835-4753-A282-0960A52BEC16}" sibTransId="{C0546FDE-9DB6-4881-AAFD-EB6190778623}"/>
    <dgm:cxn modelId="{50E0595C-A9CB-4F0D-84A8-18DF1CE1B01C}" type="presOf" srcId="{198E765B-920E-41BF-9BF9-15B0CAA7EA39}" destId="{C5E39A04-F9CE-4744-B9C8-E06D134B7E6A}" srcOrd="0" destOrd="0" presId="urn:microsoft.com/office/officeart/2018/2/layout/IconCircleList"/>
    <dgm:cxn modelId="{E1077658-3011-42C6-82B2-63FA615C6AC3}" srcId="{A6EF50FA-409C-4B37-BC35-3659DDB1B469}" destId="{68CC522F-40EA-4074-8FD6-D27B28106AC7}" srcOrd="1" destOrd="0" parTransId="{5AF5A8BE-20B4-4450-8BF0-904019E1417A}" sibTransId="{D054ECAE-E935-4FD9-AB68-DBEB82DAE494}"/>
    <dgm:cxn modelId="{EBCDF7A8-F37B-4A02-AB7F-EBB24FE9F664}" type="presOf" srcId="{A6EF50FA-409C-4B37-BC35-3659DDB1B469}" destId="{7A9F9965-2CDA-48E4-89CF-D0DBE3092483}" srcOrd="0" destOrd="0" presId="urn:microsoft.com/office/officeart/2018/2/layout/IconCircleList"/>
    <dgm:cxn modelId="{6AF70BDC-C151-4B63-9496-C3E1ADAEB093}" type="presOf" srcId="{C0546FDE-9DB6-4881-AAFD-EB6190778623}" destId="{97DC340B-EC93-4462-BCEC-9F7D9C579A7A}" srcOrd="0" destOrd="0" presId="urn:microsoft.com/office/officeart/2018/2/layout/IconCircleList"/>
    <dgm:cxn modelId="{59E8F8FE-7C91-40BD-BCD9-D6CCCBE30E06}" type="presOf" srcId="{68CC522F-40EA-4074-8FD6-D27B28106AC7}" destId="{B5F7BC2B-A565-4274-B7D2-21A207C93F71}" srcOrd="0" destOrd="0" presId="urn:microsoft.com/office/officeart/2018/2/layout/IconCircleList"/>
    <dgm:cxn modelId="{36846F4F-40C3-4899-B591-0034B61369A2}" type="presParOf" srcId="{7A9F9965-2CDA-48E4-89CF-D0DBE3092483}" destId="{7663B60D-F111-465C-BAAE-84457433472F}" srcOrd="0" destOrd="0" presId="urn:microsoft.com/office/officeart/2018/2/layout/IconCircleList"/>
    <dgm:cxn modelId="{6F0A95A8-8ADC-4124-BE3F-230947887A94}" type="presParOf" srcId="{7663B60D-F111-465C-BAAE-84457433472F}" destId="{22A2D7B8-831B-42AB-8B88-D94B8D93594E}" srcOrd="0" destOrd="0" presId="urn:microsoft.com/office/officeart/2018/2/layout/IconCircleList"/>
    <dgm:cxn modelId="{B2BFED7E-30A0-4C78-B5F4-AF98DA8C745E}" type="presParOf" srcId="{22A2D7B8-831B-42AB-8B88-D94B8D93594E}" destId="{C42F6028-9D4F-4273-9EC9-276C1E51B8F3}" srcOrd="0" destOrd="0" presId="urn:microsoft.com/office/officeart/2018/2/layout/IconCircleList"/>
    <dgm:cxn modelId="{BABC5AF1-DC70-4D45-92DA-CAFF11BDDEF4}" type="presParOf" srcId="{22A2D7B8-831B-42AB-8B88-D94B8D93594E}" destId="{BF07189D-18C7-4E72-9EBC-75FA5D9FA51F}" srcOrd="1" destOrd="0" presId="urn:microsoft.com/office/officeart/2018/2/layout/IconCircleList"/>
    <dgm:cxn modelId="{7FA8AB91-C0D8-473F-A430-68346C3CBB86}" type="presParOf" srcId="{22A2D7B8-831B-42AB-8B88-D94B8D93594E}" destId="{A77FD37C-7430-4B9E-B773-F61E1A542BB3}" srcOrd="2" destOrd="0" presId="urn:microsoft.com/office/officeart/2018/2/layout/IconCircleList"/>
    <dgm:cxn modelId="{78A60CE0-455C-4801-AA44-CE96A3B92316}" type="presParOf" srcId="{22A2D7B8-831B-42AB-8B88-D94B8D93594E}" destId="{C5E39A04-F9CE-4744-B9C8-E06D134B7E6A}" srcOrd="3" destOrd="0" presId="urn:microsoft.com/office/officeart/2018/2/layout/IconCircleList"/>
    <dgm:cxn modelId="{2D68652E-0713-4781-AFE7-49346B97380A}" type="presParOf" srcId="{7663B60D-F111-465C-BAAE-84457433472F}" destId="{97DC340B-EC93-4462-BCEC-9F7D9C579A7A}" srcOrd="1" destOrd="0" presId="urn:microsoft.com/office/officeart/2018/2/layout/IconCircleList"/>
    <dgm:cxn modelId="{6A1EA949-F821-47AD-8147-2F3805EF49A9}" type="presParOf" srcId="{7663B60D-F111-465C-BAAE-84457433472F}" destId="{E6741D3A-DDDB-4447-A4A8-F60FD365A586}" srcOrd="2" destOrd="0" presId="urn:microsoft.com/office/officeart/2018/2/layout/IconCircleList"/>
    <dgm:cxn modelId="{D7175AC9-798A-4979-AE7C-C33D7F53B676}" type="presParOf" srcId="{E6741D3A-DDDB-4447-A4A8-F60FD365A586}" destId="{8325B3E7-FE4E-4362-AF51-A5572E987387}" srcOrd="0" destOrd="0" presId="urn:microsoft.com/office/officeart/2018/2/layout/IconCircleList"/>
    <dgm:cxn modelId="{5397B75E-A08B-4C80-BEB4-7B350EF10F10}" type="presParOf" srcId="{E6741D3A-DDDB-4447-A4A8-F60FD365A586}" destId="{D4C4407E-2A2A-4B7D-93CA-1C98C9BCB048}" srcOrd="1" destOrd="0" presId="urn:microsoft.com/office/officeart/2018/2/layout/IconCircleList"/>
    <dgm:cxn modelId="{A31ED65E-C84C-4DE4-891D-F2BB6B590A8B}" type="presParOf" srcId="{E6741D3A-DDDB-4447-A4A8-F60FD365A586}" destId="{4E180055-2B18-46F2-9881-326832938E7A}" srcOrd="2" destOrd="0" presId="urn:microsoft.com/office/officeart/2018/2/layout/IconCircleList"/>
    <dgm:cxn modelId="{8053304E-4277-4FF8-98B9-45C213AB123E}" type="presParOf" srcId="{E6741D3A-DDDB-4447-A4A8-F60FD365A586}" destId="{B5F7BC2B-A565-4274-B7D2-21A207C93F7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C775-4F3F-473E-9938-063C6D403967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5556C2-EC98-436D-98D2-0DCD7359F449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FEC13-D5B4-4702-82EE-DCC5317F3C74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Valutazione dei rischi</a:t>
          </a:r>
          <a:endParaRPr lang="en-US" sz="2500" kern="1200" dirty="0"/>
        </a:p>
      </dsp:txBody>
      <dsp:txXfrm>
        <a:off x="1840447" y="680"/>
        <a:ext cx="4420652" cy="1593460"/>
      </dsp:txXfrm>
    </dsp:sp>
    <dsp:sp modelId="{2D6F06E9-B810-437F-857C-8F103255AA21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CBA90-3F56-4D9D-B419-33A2EDCC801D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9F0A03-A1B8-4700-920C-C38AAED106C7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Prevenzione</a:t>
          </a:r>
          <a:endParaRPr lang="en-US" sz="2500" kern="1200"/>
        </a:p>
      </dsp:txBody>
      <dsp:txXfrm>
        <a:off x="1840447" y="1992507"/>
        <a:ext cx="4420652" cy="1593460"/>
      </dsp:txXfrm>
    </dsp:sp>
    <dsp:sp modelId="{734E1C2C-8AA6-48B4-9BFB-A4188899109E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02E67-1267-4463-81DC-D258962C5546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8CD7C-A839-4CB4-A2D2-8AB76125AFEF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Formazione</a:t>
          </a:r>
          <a:endParaRPr lang="en-US" sz="2500" kern="1200" dirty="0"/>
        </a:p>
      </dsp:txBody>
      <dsp:txXfrm>
        <a:off x="1840447" y="3984333"/>
        <a:ext cx="4420652" cy="1593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3AFC3-69FE-4FA5-80FC-91D6BBCA37AC}">
      <dsp:nvSpPr>
        <dsp:cNvPr id="0" name=""/>
        <dsp:cNvSpPr/>
      </dsp:nvSpPr>
      <dsp:spPr>
        <a:xfrm>
          <a:off x="201050" y="1342421"/>
          <a:ext cx="914019" cy="914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731C2-B20D-4C8D-914F-0351660A851E}">
      <dsp:nvSpPr>
        <dsp:cNvPr id="0" name=""/>
        <dsp:cNvSpPr/>
      </dsp:nvSpPr>
      <dsp:spPr>
        <a:xfrm>
          <a:off x="392994" y="1534365"/>
          <a:ext cx="530131" cy="530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E3B2B-E5C4-40AE-9831-40994278D05F}">
      <dsp:nvSpPr>
        <dsp:cNvPr id="0" name=""/>
        <dsp:cNvSpPr/>
      </dsp:nvSpPr>
      <dsp:spPr>
        <a:xfrm>
          <a:off x="1262057" y="1342421"/>
          <a:ext cx="2252223" cy="91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Svolge un’attività lavorativa in un’organizzazione pubblica o privata, con o senza retribuzione, anche al solo scopo di apprendere il mestiere.</a:t>
          </a:r>
          <a:endParaRPr lang="en-US" sz="1800" kern="1200" dirty="0"/>
        </a:p>
      </dsp:txBody>
      <dsp:txXfrm>
        <a:off x="1262057" y="1342421"/>
        <a:ext cx="2252223" cy="914019"/>
      </dsp:txXfrm>
    </dsp:sp>
    <dsp:sp modelId="{B246C9D9-DD99-4EF5-A9B7-C80BAD528D57}">
      <dsp:nvSpPr>
        <dsp:cNvPr id="0" name=""/>
        <dsp:cNvSpPr/>
      </dsp:nvSpPr>
      <dsp:spPr>
        <a:xfrm>
          <a:off x="3889680" y="1342421"/>
          <a:ext cx="914019" cy="914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A8E11F-270A-4774-9F32-1BF25FE896C4}">
      <dsp:nvSpPr>
        <dsp:cNvPr id="0" name=""/>
        <dsp:cNvSpPr/>
      </dsp:nvSpPr>
      <dsp:spPr>
        <a:xfrm>
          <a:off x="4081625" y="1534365"/>
          <a:ext cx="530131" cy="530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39F0C9-A2C1-4E09-9378-8464791A061D}">
      <dsp:nvSpPr>
        <dsp:cNvPr id="0" name=""/>
        <dsp:cNvSpPr/>
      </dsp:nvSpPr>
      <dsp:spPr>
        <a:xfrm>
          <a:off x="4999561" y="1342421"/>
          <a:ext cx="2154474" cy="91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Ne fanno parte  tirocinanti, allievi di istituti di istruzione, volontari, soci operativi di cooperative o società</a:t>
          </a:r>
          <a:endParaRPr lang="en-US" sz="1800" kern="1200" dirty="0"/>
        </a:p>
      </dsp:txBody>
      <dsp:txXfrm>
        <a:off x="4999561" y="1342421"/>
        <a:ext cx="2154474" cy="914019"/>
      </dsp:txXfrm>
    </dsp:sp>
    <dsp:sp modelId="{AAE72081-3523-4C96-B059-9F0C5A11D136}">
      <dsp:nvSpPr>
        <dsp:cNvPr id="0" name=""/>
        <dsp:cNvSpPr/>
      </dsp:nvSpPr>
      <dsp:spPr>
        <a:xfrm>
          <a:off x="7529437" y="1342421"/>
          <a:ext cx="914019" cy="9140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2673A8-29F9-46E9-BCE9-105B6F9C5992}">
      <dsp:nvSpPr>
        <dsp:cNvPr id="0" name=""/>
        <dsp:cNvSpPr/>
      </dsp:nvSpPr>
      <dsp:spPr>
        <a:xfrm>
          <a:off x="7721381" y="1534365"/>
          <a:ext cx="530131" cy="530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596BC-B157-4D25-91DE-52574431D7EC}">
      <dsp:nvSpPr>
        <dsp:cNvPr id="0" name=""/>
        <dsp:cNvSpPr/>
      </dsp:nvSpPr>
      <dsp:spPr>
        <a:xfrm>
          <a:off x="8639318" y="1342421"/>
          <a:ext cx="2154474" cy="91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Sono esclusi addetti ai servizi familiari e domestici</a:t>
          </a:r>
          <a:endParaRPr lang="en-US" sz="1800" kern="1200" dirty="0"/>
        </a:p>
      </dsp:txBody>
      <dsp:txXfrm>
        <a:off x="8639318" y="1342421"/>
        <a:ext cx="2154474" cy="9140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EBBFD-016A-4F42-8F53-E711CE1DDEE0}">
      <dsp:nvSpPr>
        <dsp:cNvPr id="0" name=""/>
        <dsp:cNvSpPr/>
      </dsp:nvSpPr>
      <dsp:spPr>
        <a:xfrm>
          <a:off x="176534" y="1345295"/>
          <a:ext cx="908272" cy="90827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A4187-FD43-42A5-9665-3FE8628DB41D}">
      <dsp:nvSpPr>
        <dsp:cNvPr id="0" name=""/>
        <dsp:cNvSpPr/>
      </dsp:nvSpPr>
      <dsp:spPr>
        <a:xfrm>
          <a:off x="367272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CBA86-E174-45F6-B5D3-51102CAA42B2}">
      <dsp:nvSpPr>
        <dsp:cNvPr id="0" name=""/>
        <dsp:cNvSpPr/>
      </dsp:nvSpPr>
      <dsp:spPr>
        <a:xfrm>
          <a:off x="1279437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Strutture costituite dalle associazioni dei datori di lavoro dei lavoratori</a:t>
          </a:r>
          <a:endParaRPr lang="en-US" sz="1800" kern="1200" dirty="0"/>
        </a:p>
      </dsp:txBody>
      <dsp:txXfrm>
        <a:off x="1279437" y="1345295"/>
        <a:ext cx="2140927" cy="908272"/>
      </dsp:txXfrm>
    </dsp:sp>
    <dsp:sp modelId="{C48FAEBC-9A53-4CC9-B624-C97CA73B1A6D}">
      <dsp:nvSpPr>
        <dsp:cNvPr id="0" name=""/>
        <dsp:cNvSpPr/>
      </dsp:nvSpPr>
      <dsp:spPr>
        <a:xfrm>
          <a:off x="3793405" y="1345295"/>
          <a:ext cx="908272" cy="908272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C520F-0AB6-40D5-B509-C0475EE0A1AF}">
      <dsp:nvSpPr>
        <dsp:cNvPr id="0" name=""/>
        <dsp:cNvSpPr/>
      </dsp:nvSpPr>
      <dsp:spPr>
        <a:xfrm>
          <a:off x="3984142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8AFDE-4FED-490E-B2CB-726A3D027FCE}">
      <dsp:nvSpPr>
        <dsp:cNvPr id="0" name=""/>
        <dsp:cNvSpPr/>
      </dsp:nvSpPr>
      <dsp:spPr>
        <a:xfrm>
          <a:off x="4896307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Programmano la formazione in materia di sicurezza sul lavoro</a:t>
          </a:r>
          <a:endParaRPr lang="en-US" sz="1800" kern="1200" dirty="0"/>
        </a:p>
      </dsp:txBody>
      <dsp:txXfrm>
        <a:off x="4896307" y="1345295"/>
        <a:ext cx="2140927" cy="908272"/>
      </dsp:txXfrm>
    </dsp:sp>
    <dsp:sp modelId="{72F943A3-282C-45B5-9E1C-129287AD8568}">
      <dsp:nvSpPr>
        <dsp:cNvPr id="0" name=""/>
        <dsp:cNvSpPr/>
      </dsp:nvSpPr>
      <dsp:spPr>
        <a:xfrm>
          <a:off x="7410276" y="1345295"/>
          <a:ext cx="908272" cy="90827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19C3-75E8-4127-88DA-0A4480C9417B}">
      <dsp:nvSpPr>
        <dsp:cNvPr id="0" name=""/>
        <dsp:cNvSpPr/>
      </dsp:nvSpPr>
      <dsp:spPr>
        <a:xfrm>
          <a:off x="7601013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55F52-6BF2-4083-8D9D-56C72054205A}">
      <dsp:nvSpPr>
        <dsp:cNvPr id="0" name=""/>
        <dsp:cNvSpPr/>
      </dsp:nvSpPr>
      <dsp:spPr>
        <a:xfrm>
          <a:off x="8513178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Sviluppano azioni di protezione e forniscono assistenza</a:t>
          </a:r>
          <a:endParaRPr lang="en-US" sz="1800" kern="1200" dirty="0"/>
        </a:p>
      </dsp:txBody>
      <dsp:txXfrm>
        <a:off x="8513178" y="1345295"/>
        <a:ext cx="2140927" cy="9082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BD89-80DA-49B6-8DE9-15A83292AE6C}">
      <dsp:nvSpPr>
        <dsp:cNvPr id="0" name=""/>
        <dsp:cNvSpPr/>
      </dsp:nvSpPr>
      <dsp:spPr>
        <a:xfrm>
          <a:off x="265744" y="200227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15A91-A1A3-4180-A48C-206EC6E39B1C}">
      <dsp:nvSpPr>
        <dsp:cNvPr id="0" name=""/>
        <dsp:cNvSpPr/>
      </dsp:nvSpPr>
      <dsp:spPr>
        <a:xfrm>
          <a:off x="552075" y="486558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8E78-2406-43B2-B164-A790F70801A0}">
      <dsp:nvSpPr>
        <dsp:cNvPr id="0" name=""/>
        <dsp:cNvSpPr/>
      </dsp:nvSpPr>
      <dsp:spPr>
        <a:xfrm>
          <a:off x="1921400" y="20022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eletta o designata dai lavoratori per rappresentarli relativamente ad aspetti legati a salute e sicurezza</a:t>
          </a:r>
          <a:endParaRPr lang="en-US" sz="1800" kern="1200" dirty="0"/>
        </a:p>
      </dsp:txBody>
      <dsp:txXfrm>
        <a:off x="1921400" y="200227"/>
        <a:ext cx="3213919" cy="1363481"/>
      </dsp:txXfrm>
    </dsp:sp>
    <dsp:sp modelId="{438826A7-EE03-4653-815F-86F429684501}">
      <dsp:nvSpPr>
        <dsp:cNvPr id="0" name=""/>
        <dsp:cNvSpPr/>
      </dsp:nvSpPr>
      <dsp:spPr>
        <a:xfrm>
          <a:off x="5695321" y="200227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3EB74-89C5-4E6F-96F3-E9158C8109FE}">
      <dsp:nvSpPr>
        <dsp:cNvPr id="0" name=""/>
        <dsp:cNvSpPr/>
      </dsp:nvSpPr>
      <dsp:spPr>
        <a:xfrm>
          <a:off x="5981652" y="486558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FF510-D953-42B9-84C7-9226395E39B2}">
      <dsp:nvSpPr>
        <dsp:cNvPr id="0" name=""/>
        <dsp:cNvSpPr/>
      </dsp:nvSpPr>
      <dsp:spPr>
        <a:xfrm>
          <a:off x="7350976" y="20022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 aziende con un massimo di 15 dipendenti, viene eletto dal datore di lavoro</a:t>
          </a:r>
          <a:endParaRPr lang="en-US" sz="1800" kern="1200" dirty="0"/>
        </a:p>
      </dsp:txBody>
      <dsp:txXfrm>
        <a:off x="7350976" y="200227"/>
        <a:ext cx="3213919" cy="1363481"/>
      </dsp:txXfrm>
    </dsp:sp>
    <dsp:sp modelId="{B04597D5-6CC6-410B-B30C-9299226A5285}">
      <dsp:nvSpPr>
        <dsp:cNvPr id="0" name=""/>
        <dsp:cNvSpPr/>
      </dsp:nvSpPr>
      <dsp:spPr>
        <a:xfrm>
          <a:off x="265744" y="2204263"/>
          <a:ext cx="1363481" cy="1363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0BF2-E93B-401C-985D-36C5E0C74FF3}">
      <dsp:nvSpPr>
        <dsp:cNvPr id="0" name=""/>
        <dsp:cNvSpPr/>
      </dsp:nvSpPr>
      <dsp:spPr>
        <a:xfrm>
          <a:off x="552075" y="2490594"/>
          <a:ext cx="790819" cy="7908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1F272-629E-4F5A-9E9B-123BDE3BACAC}">
      <dsp:nvSpPr>
        <dsp:cNvPr id="0" name=""/>
        <dsp:cNvSpPr/>
      </dsp:nvSpPr>
      <dsp:spPr>
        <a:xfrm>
          <a:off x="1921400" y="2204263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 le aziende con più di 15 dipendenti è eletto dai lavoratori dell’azienda al loro interno</a:t>
          </a:r>
          <a:endParaRPr lang="en-US" sz="1800" kern="1200" dirty="0"/>
        </a:p>
      </dsp:txBody>
      <dsp:txXfrm>
        <a:off x="1921400" y="2204263"/>
        <a:ext cx="3213919" cy="1363481"/>
      </dsp:txXfrm>
    </dsp:sp>
    <dsp:sp modelId="{0FD9F9F9-E22B-44AF-A7FA-AD581108F6FF}">
      <dsp:nvSpPr>
        <dsp:cNvPr id="0" name=""/>
        <dsp:cNvSpPr/>
      </dsp:nvSpPr>
      <dsp:spPr>
        <a:xfrm>
          <a:off x="5695321" y="2204263"/>
          <a:ext cx="1363481" cy="136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BAAFE-AC57-417A-B9CF-57F44B1639DA}">
      <dsp:nvSpPr>
        <dsp:cNvPr id="0" name=""/>
        <dsp:cNvSpPr/>
      </dsp:nvSpPr>
      <dsp:spPr>
        <a:xfrm>
          <a:off x="5981652" y="2490594"/>
          <a:ext cx="790819" cy="7908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9558F-6D32-481C-8756-A36D83513616}">
      <dsp:nvSpPr>
        <dsp:cNvPr id="0" name=""/>
        <dsp:cNvSpPr/>
      </dsp:nvSpPr>
      <dsp:spPr>
        <a:xfrm>
          <a:off x="7350976" y="2204263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numero di varia in funzione al numero di impiegati (1 fino 200 lavoratori, 3 con più di 200 lavoratori, 6 con più di 300 lavoratori)</a:t>
          </a:r>
          <a:endParaRPr lang="en-US" sz="1800" kern="1200" dirty="0"/>
        </a:p>
      </dsp:txBody>
      <dsp:txXfrm>
        <a:off x="7350976" y="2204263"/>
        <a:ext cx="3213919" cy="13634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A399E-0975-4DB5-9AB1-F7BD6DB8C946}">
      <dsp:nvSpPr>
        <dsp:cNvPr id="0" name=""/>
        <dsp:cNvSpPr/>
      </dsp:nvSpPr>
      <dsp:spPr>
        <a:xfrm>
          <a:off x="176534" y="1345295"/>
          <a:ext cx="908272" cy="908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0477E-25D4-4D7D-A23A-766600653C33}">
      <dsp:nvSpPr>
        <dsp:cNvPr id="0" name=""/>
        <dsp:cNvSpPr/>
      </dsp:nvSpPr>
      <dsp:spPr>
        <a:xfrm>
          <a:off x="367272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6B9BB-2A78-4033-93AE-9DC98D351FA0}">
      <dsp:nvSpPr>
        <dsp:cNvPr id="0" name=""/>
        <dsp:cNvSpPr/>
      </dsp:nvSpPr>
      <dsp:spPr>
        <a:xfrm>
          <a:off x="1279437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Squadra composta da un responsabile ed un numero di addetti sufficienti rispetto alle caratteristiche aziendali</a:t>
          </a:r>
          <a:endParaRPr lang="en-US" sz="1800" kern="1200" dirty="0"/>
        </a:p>
      </dsp:txBody>
      <dsp:txXfrm>
        <a:off x="1279437" y="1345295"/>
        <a:ext cx="2140927" cy="908272"/>
      </dsp:txXfrm>
    </dsp:sp>
    <dsp:sp modelId="{31B4CD38-130B-4EDE-9CB8-F3CD8E01AEED}">
      <dsp:nvSpPr>
        <dsp:cNvPr id="0" name=""/>
        <dsp:cNvSpPr/>
      </dsp:nvSpPr>
      <dsp:spPr>
        <a:xfrm>
          <a:off x="3793405" y="1345295"/>
          <a:ext cx="908272" cy="9082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B1D9A-4847-4E4F-94DD-6D3A3E542A47}">
      <dsp:nvSpPr>
        <dsp:cNvPr id="0" name=""/>
        <dsp:cNvSpPr/>
      </dsp:nvSpPr>
      <dsp:spPr>
        <a:xfrm>
          <a:off x="3984142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BFEC93-6810-47A1-A9B2-9565BAB27341}">
      <dsp:nvSpPr>
        <dsp:cNvPr id="0" name=""/>
        <dsp:cNvSpPr/>
      </dsp:nvSpPr>
      <dsp:spPr>
        <a:xfrm>
          <a:off x="4896307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Collaborano con il datore per individuare rischi</a:t>
          </a:r>
          <a:endParaRPr lang="en-US" sz="1800" kern="1200" dirty="0"/>
        </a:p>
      </dsp:txBody>
      <dsp:txXfrm>
        <a:off x="4896307" y="1345295"/>
        <a:ext cx="2140927" cy="908272"/>
      </dsp:txXfrm>
    </dsp:sp>
    <dsp:sp modelId="{2F4162D4-F7CE-4C57-8642-5AC23480F287}">
      <dsp:nvSpPr>
        <dsp:cNvPr id="0" name=""/>
        <dsp:cNvSpPr/>
      </dsp:nvSpPr>
      <dsp:spPr>
        <a:xfrm>
          <a:off x="7410276" y="1345295"/>
          <a:ext cx="908272" cy="9082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EED8A4-CFA4-48A4-B680-259719FCBBC6}">
      <dsp:nvSpPr>
        <dsp:cNvPr id="0" name=""/>
        <dsp:cNvSpPr/>
      </dsp:nvSpPr>
      <dsp:spPr>
        <a:xfrm>
          <a:off x="7601013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B18B5-0A62-4A4C-8138-507893EF4AB4}">
      <dsp:nvSpPr>
        <dsp:cNvPr id="0" name=""/>
        <dsp:cNvSpPr/>
      </dsp:nvSpPr>
      <dsp:spPr>
        <a:xfrm>
          <a:off x="8513178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Può essere composto da persone interne o esterne all’azienda</a:t>
          </a:r>
          <a:endParaRPr lang="en-US" sz="1800" kern="1200" dirty="0"/>
        </a:p>
      </dsp:txBody>
      <dsp:txXfrm>
        <a:off x="8513178" y="1345295"/>
        <a:ext cx="2140927" cy="9082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800A-6BF7-4A8A-9A0A-2BA710DB7D65}">
      <dsp:nvSpPr>
        <dsp:cNvPr id="0" name=""/>
        <dsp:cNvSpPr/>
      </dsp:nvSpPr>
      <dsp:spPr>
        <a:xfrm>
          <a:off x="171502" y="1341042"/>
          <a:ext cx="916777" cy="916777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CF181-B734-4290-9C64-749AC6FB7EBA}">
      <dsp:nvSpPr>
        <dsp:cNvPr id="0" name=""/>
        <dsp:cNvSpPr/>
      </dsp:nvSpPr>
      <dsp:spPr>
        <a:xfrm>
          <a:off x="364026" y="1533566"/>
          <a:ext cx="531730" cy="531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BF9A2-A776-4BFD-869B-04471732482C}">
      <dsp:nvSpPr>
        <dsp:cNvPr id="0" name=""/>
        <dsp:cNvSpPr/>
      </dsp:nvSpPr>
      <dsp:spPr>
        <a:xfrm>
          <a:off x="1284732" y="1341042"/>
          <a:ext cx="2160975" cy="91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designato dal datore di lavoro</a:t>
          </a:r>
          <a:endParaRPr lang="en-US" sz="1800" kern="1200" dirty="0"/>
        </a:p>
      </dsp:txBody>
      <dsp:txXfrm>
        <a:off x="1284732" y="1341042"/>
        <a:ext cx="2160975" cy="916777"/>
      </dsp:txXfrm>
    </dsp:sp>
    <dsp:sp modelId="{A053C0E4-BC1B-4D18-B091-ED7168E63FDD}">
      <dsp:nvSpPr>
        <dsp:cNvPr id="0" name=""/>
        <dsp:cNvSpPr/>
      </dsp:nvSpPr>
      <dsp:spPr>
        <a:xfrm>
          <a:off x="3822241" y="1341042"/>
          <a:ext cx="916777" cy="916777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B5E78-044E-4C97-91D1-E69BBE674108}">
      <dsp:nvSpPr>
        <dsp:cNvPr id="0" name=""/>
        <dsp:cNvSpPr/>
      </dsp:nvSpPr>
      <dsp:spPr>
        <a:xfrm>
          <a:off x="4014764" y="1533566"/>
          <a:ext cx="531730" cy="5317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BD8E4-9020-4454-876C-B5A9D9196991}">
      <dsp:nvSpPr>
        <dsp:cNvPr id="0" name=""/>
        <dsp:cNvSpPr/>
      </dsp:nvSpPr>
      <dsp:spPr>
        <a:xfrm>
          <a:off x="4780518" y="1341042"/>
          <a:ext cx="2470880" cy="91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 il servizio di protezione e prevenzione aziendale</a:t>
          </a:r>
          <a:endParaRPr lang="en-US" sz="1800" kern="1200" dirty="0"/>
        </a:p>
      </dsp:txBody>
      <dsp:txXfrm>
        <a:off x="4780518" y="1341042"/>
        <a:ext cx="2470880" cy="916777"/>
      </dsp:txXfrm>
    </dsp:sp>
    <dsp:sp modelId="{B210DBDF-F922-4F2B-82F6-27CF80E45637}">
      <dsp:nvSpPr>
        <dsp:cNvPr id="0" name=""/>
        <dsp:cNvSpPr/>
      </dsp:nvSpPr>
      <dsp:spPr>
        <a:xfrm>
          <a:off x="7627933" y="1341042"/>
          <a:ext cx="916777" cy="916777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10512-6B94-41C4-9EFC-5A4FED1912E5}">
      <dsp:nvSpPr>
        <dsp:cNvPr id="0" name=""/>
        <dsp:cNvSpPr/>
      </dsp:nvSpPr>
      <dsp:spPr>
        <a:xfrm>
          <a:off x="7820456" y="1533566"/>
          <a:ext cx="531730" cy="5317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E3136-CF85-454C-9B9C-9FDDC2147289}">
      <dsp:nvSpPr>
        <dsp:cNvPr id="0" name=""/>
        <dsp:cNvSpPr/>
      </dsp:nvSpPr>
      <dsp:spPr>
        <a:xfrm>
          <a:off x="8741162" y="1341042"/>
          <a:ext cx="2160975" cy="91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Deve essere in possesso delle capacità previste dall’art. 32 del D. Lgs. 81/2008</a:t>
          </a:r>
          <a:endParaRPr lang="en-US" sz="1800" kern="1200" dirty="0"/>
        </a:p>
      </dsp:txBody>
      <dsp:txXfrm>
        <a:off x="8741162" y="1341042"/>
        <a:ext cx="2160975" cy="9167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6B41-22C0-4C23-AC89-7F3E8A633A2B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16E618-3A2F-4954-B117-C3A5FF086573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E3786-031D-4B82-81C2-A326D590F561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Il datore di lavoro deve valutare tutti i rischi per la sicurezza e la salute dei lavoratori, compresi:</a:t>
          </a:r>
          <a:endParaRPr lang="en-US" sz="2300" kern="1200" dirty="0"/>
        </a:p>
      </dsp:txBody>
      <dsp:txXfrm>
        <a:off x="1840447" y="680"/>
        <a:ext cx="4420652" cy="1593460"/>
      </dsp:txXfrm>
    </dsp:sp>
    <dsp:sp modelId="{A147EB80-A813-4C50-BDB5-28E175925D27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EB97DB-C5C8-4F87-8745-3062AF32AF67}">
      <dsp:nvSpPr>
        <dsp:cNvPr id="0" name=""/>
        <dsp:cNvSpPr/>
      </dsp:nvSpPr>
      <dsp:spPr>
        <a:xfrm>
          <a:off x="371419" y="2315821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F6848-256A-4C93-AD21-B4B4CDFED824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Per le lavoratrici in stato di gravidanza</a:t>
          </a:r>
          <a:endParaRPr lang="en-US" sz="2300" kern="1200" dirty="0"/>
        </a:p>
      </dsp:txBody>
      <dsp:txXfrm>
        <a:off x="1840447" y="1992507"/>
        <a:ext cx="4420652" cy="1593460"/>
      </dsp:txXfrm>
    </dsp:sp>
    <dsp:sp modelId="{568A97C4-6447-4325-B812-DBA69CEA59F0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CE8D-9C71-4195-AF0D-46BC7967C71F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2CC41-8BB2-4213-BB39-A31B62A9F316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Legati allo stress lavoro-correlato</a:t>
          </a:r>
          <a:endParaRPr lang="en-US" sz="2300" kern="1200" dirty="0"/>
        </a:p>
      </dsp:txBody>
      <dsp:txXfrm>
        <a:off x="1840447" y="3984333"/>
        <a:ext cx="4420652" cy="15934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0822-5BED-47ED-918E-A7BECB1014F7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67E273-87A1-4FF8-B966-CBF9F3CE1D0E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95DFD-BC3E-4ED9-AFEB-B8188F48A3F8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Dopo tali valutazioni deve essere redatto il Documento di Valutazione dei Rischi dal datore di lavoro in collaborazione con il medico competente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C1BC131D-BB22-4C35-B6C1-2864EC2497BF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F8BEBE-D16E-4854-A340-85A1CB41A0EF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1895A-1DE4-448D-A923-3BCA177A8D29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opportuno aggiornare il documento in seguito a modifiche dell’organizzazione del lavoro, in seguito a infortuni significativi, quando la sorveglianza sanitaria lo ritiene necessario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5BF81-BC5A-4581-B973-EDD287FA2877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263A3C-77CA-40AE-8169-6F4A9052F0B3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337D6-95D0-4D4C-803C-559AB6B7AAD1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Indetta dal datore di lavoro</a:t>
          </a:r>
          <a:endParaRPr lang="en-US" sz="2200" kern="1200"/>
        </a:p>
      </dsp:txBody>
      <dsp:txXfrm>
        <a:off x="1355324" y="2315"/>
        <a:ext cx="4905775" cy="1173440"/>
      </dsp:txXfrm>
    </dsp:sp>
    <dsp:sp modelId="{3D2CDA73-C274-46E5-A59C-EAD149BE332E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2DBE9-7B99-4E0E-881E-8576763AC645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7DE5B-D471-4EDC-A978-876E1732F8DC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Deve essere indetta periodicamente (annualmente)</a:t>
          </a:r>
          <a:endParaRPr lang="en-US" sz="2200" kern="1200"/>
        </a:p>
      </dsp:txBody>
      <dsp:txXfrm>
        <a:off x="1355324" y="1469116"/>
        <a:ext cx="4905775" cy="1173440"/>
      </dsp:txXfrm>
    </dsp:sp>
    <dsp:sp modelId="{1B280166-048A-421B-AB31-CCB75EB28709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01DF8-22F6-4BE8-8396-7B21AA3B4F31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B9322-F67F-45B6-8489-C530CF0A81BC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Devono essere discussi e definiti alcuni programmi</a:t>
          </a:r>
          <a:endParaRPr lang="en-US" sz="2200" kern="1200"/>
        </a:p>
      </dsp:txBody>
      <dsp:txXfrm>
        <a:off x="1355324" y="2935917"/>
        <a:ext cx="4905775" cy="1173440"/>
      </dsp:txXfrm>
    </dsp:sp>
    <dsp:sp modelId="{09666B04-4B89-43DC-B93E-B28455562A5B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C01DC4-DB16-4400-B8BA-C9C00BEAEC0C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75E36-4C68-49C9-9A78-92131D8053FE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Deve esserne redatto un verbale della discussione</a:t>
          </a:r>
          <a:endParaRPr lang="en-US" sz="2200" kern="1200"/>
        </a:p>
      </dsp:txBody>
      <dsp:txXfrm>
        <a:off x="1355324" y="4402718"/>
        <a:ext cx="4905775" cy="11734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3F7A2-8CC2-4F49-884D-0DC89111935F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647A2-7975-494A-B57D-2615957CB009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B4366-02D8-46D0-A5FC-1228C4DD4F70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Viene indetta dal datore di lavoro periodicamente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21400" y="1117690"/>
        <a:ext cx="3213919" cy="1363481"/>
      </dsp:txXfrm>
    </dsp:sp>
    <dsp:sp modelId="{758153F7-83DA-4259-A83E-99C6F997B878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7BE6F-EE5C-4390-BC29-CEA9CEBB2A8E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C74D0-A8B6-4E0B-91C9-AD969361DA7F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Può essere indetta anche tramite in servizio di protezione e prevenzione dei rischi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350976" y="1117690"/>
        <a:ext cx="3213919" cy="13634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49F74-3B7F-409D-B0EB-547915A0D790}">
      <dsp:nvSpPr>
        <dsp:cNvPr id="0" name=""/>
        <dsp:cNvSpPr/>
      </dsp:nvSpPr>
      <dsp:spPr>
        <a:xfrm>
          <a:off x="284204" y="1337985"/>
          <a:ext cx="922892" cy="922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9BDD-4773-405B-9D31-D281029E8F89}">
      <dsp:nvSpPr>
        <dsp:cNvPr id="0" name=""/>
        <dsp:cNvSpPr/>
      </dsp:nvSpPr>
      <dsp:spPr>
        <a:xfrm>
          <a:off x="478011" y="1531792"/>
          <a:ext cx="535277" cy="535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A6F634-0354-439C-91AC-14F695A6256F}">
      <dsp:nvSpPr>
        <dsp:cNvPr id="0" name=""/>
        <dsp:cNvSpPr/>
      </dsp:nvSpPr>
      <dsp:spPr>
        <a:xfrm>
          <a:off x="1404859" y="1337985"/>
          <a:ext cx="2175390" cy="92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Deve essere organizzata almeno una volta all’anno</a:t>
          </a:r>
          <a:endParaRPr lang="en-US" sz="1800" kern="1200" dirty="0"/>
        </a:p>
      </dsp:txBody>
      <dsp:txXfrm>
        <a:off x="1404859" y="1337985"/>
        <a:ext cx="2175390" cy="922892"/>
      </dsp:txXfrm>
    </dsp:sp>
    <dsp:sp modelId="{F88262C3-548D-4298-8800-A5865E01C0BF}">
      <dsp:nvSpPr>
        <dsp:cNvPr id="0" name=""/>
        <dsp:cNvSpPr/>
      </dsp:nvSpPr>
      <dsp:spPr>
        <a:xfrm>
          <a:off x="3959295" y="1337985"/>
          <a:ext cx="922892" cy="9228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F77BF8-4AF4-435A-8574-C0CBF599316F}">
      <dsp:nvSpPr>
        <dsp:cNvPr id="0" name=""/>
        <dsp:cNvSpPr/>
      </dsp:nvSpPr>
      <dsp:spPr>
        <a:xfrm>
          <a:off x="4153102" y="1531792"/>
          <a:ext cx="535277" cy="535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5DABF-04A7-4FE0-982E-ECF865F075D2}">
      <dsp:nvSpPr>
        <dsp:cNvPr id="0" name=""/>
        <dsp:cNvSpPr/>
      </dsp:nvSpPr>
      <dsp:spPr>
        <a:xfrm>
          <a:off x="5079950" y="1337985"/>
          <a:ext cx="2175390" cy="92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obbligatoria per le aziende che occupano più di 15 lavoratori, facoltativa negli altri casi</a:t>
          </a:r>
          <a:endParaRPr lang="en-US" sz="1800" kern="1200" dirty="0"/>
        </a:p>
      </dsp:txBody>
      <dsp:txXfrm>
        <a:off x="5079950" y="1337985"/>
        <a:ext cx="2175390" cy="922892"/>
      </dsp:txXfrm>
    </dsp:sp>
    <dsp:sp modelId="{62953629-229F-4104-BAC5-E8FF3666FAF7}">
      <dsp:nvSpPr>
        <dsp:cNvPr id="0" name=""/>
        <dsp:cNvSpPr/>
      </dsp:nvSpPr>
      <dsp:spPr>
        <a:xfrm>
          <a:off x="7634386" y="1337985"/>
          <a:ext cx="922892" cy="922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995C8-0C6F-48B2-A231-097A21062755}">
      <dsp:nvSpPr>
        <dsp:cNvPr id="0" name=""/>
        <dsp:cNvSpPr/>
      </dsp:nvSpPr>
      <dsp:spPr>
        <a:xfrm>
          <a:off x="7828193" y="1531792"/>
          <a:ext cx="535277" cy="5352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CD3A5-2BC5-4C6D-8A19-1700CC7856A4}">
      <dsp:nvSpPr>
        <dsp:cNvPr id="0" name=""/>
        <dsp:cNvSpPr/>
      </dsp:nvSpPr>
      <dsp:spPr>
        <a:xfrm>
          <a:off x="8721312" y="1337985"/>
          <a:ext cx="2242849" cy="92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Partecipano il datore di lavoro, il responsabile del servizio di protezione e prevenzione, il medico competente, il rappresentante dei lavoratori</a:t>
          </a:r>
          <a:endParaRPr lang="en-US" sz="1800" kern="1200" dirty="0"/>
        </a:p>
      </dsp:txBody>
      <dsp:txXfrm>
        <a:off x="8721312" y="1337985"/>
        <a:ext cx="2242849" cy="922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F217E-5EC2-462C-8907-CA8EB552A986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2A89D3-6691-437E-B79C-E26D3D69A659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CB273-5CDF-4E11-96DA-AB9D701B7674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Valutare tutti i rischi per la salute e la sicurezza eliminando o riducendo alla fonte tali rischi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21400" y="1117690"/>
        <a:ext cx="3213919" cy="1363481"/>
      </dsp:txXfrm>
    </dsp:sp>
    <dsp:sp modelId="{F9205C82-80B1-4F4A-97AD-4358573808EC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B72095-18C0-479C-B058-0C44A9654421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D5D6B-3FC5-4183-911D-E27960693540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Limitare il numero di lavoratori che possono essere esposti ai rischi valutati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350976" y="1117690"/>
        <a:ext cx="3213919" cy="13634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49F-B508-432A-87BD-74D0B9A23AB2}">
      <dsp:nvSpPr>
        <dsp:cNvPr id="0" name=""/>
        <dsp:cNvSpPr/>
      </dsp:nvSpPr>
      <dsp:spPr>
        <a:xfrm>
          <a:off x="138918" y="1345295"/>
          <a:ext cx="908272" cy="908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9E2EE-F568-46FA-BFAE-6D6497695DDC}">
      <dsp:nvSpPr>
        <dsp:cNvPr id="0" name=""/>
        <dsp:cNvSpPr/>
      </dsp:nvSpPr>
      <dsp:spPr>
        <a:xfrm>
          <a:off x="329655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AD6BE-C1B2-4D40-B790-4AD772310E6C}">
      <dsp:nvSpPr>
        <dsp:cNvPr id="0" name=""/>
        <dsp:cNvSpPr/>
      </dsp:nvSpPr>
      <dsp:spPr>
        <a:xfrm>
          <a:off x="1241820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Viene esaminato il Documento di Prevenzione dei Rischi, l’andamento degli infortuni, le malattie professionali</a:t>
          </a:r>
          <a:endParaRPr lang="en-US" sz="1800" kern="1200" dirty="0"/>
        </a:p>
      </dsp:txBody>
      <dsp:txXfrm>
        <a:off x="1241820" y="1345295"/>
        <a:ext cx="2140927" cy="908272"/>
      </dsp:txXfrm>
    </dsp:sp>
    <dsp:sp modelId="{6BF4C717-F5E3-46A6-BA02-C7D44CB2AB2C}">
      <dsp:nvSpPr>
        <dsp:cNvPr id="0" name=""/>
        <dsp:cNvSpPr/>
      </dsp:nvSpPr>
      <dsp:spPr>
        <a:xfrm>
          <a:off x="3755789" y="1345295"/>
          <a:ext cx="908272" cy="9082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BB8629-8B6F-4C7F-8129-9451CF3F25CF}">
      <dsp:nvSpPr>
        <dsp:cNvPr id="0" name=""/>
        <dsp:cNvSpPr/>
      </dsp:nvSpPr>
      <dsp:spPr>
        <a:xfrm>
          <a:off x="3946526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50F2A-1CD7-440A-B0BE-DD8F59629E26}">
      <dsp:nvSpPr>
        <dsp:cNvPr id="0" name=""/>
        <dsp:cNvSpPr/>
      </dsp:nvSpPr>
      <dsp:spPr>
        <a:xfrm>
          <a:off x="4783459" y="1345295"/>
          <a:ext cx="2291392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Viene discussa l’efficacia dei dispositivi di protezione individuale</a:t>
          </a:r>
          <a:endParaRPr lang="en-US" sz="1800" kern="1200" dirty="0"/>
        </a:p>
      </dsp:txBody>
      <dsp:txXfrm>
        <a:off x="4783459" y="1345295"/>
        <a:ext cx="2291392" cy="908272"/>
      </dsp:txXfrm>
    </dsp:sp>
    <dsp:sp modelId="{3384173E-DEAD-4BA3-8C60-DE02BF8245A2}">
      <dsp:nvSpPr>
        <dsp:cNvPr id="0" name=""/>
        <dsp:cNvSpPr/>
      </dsp:nvSpPr>
      <dsp:spPr>
        <a:xfrm>
          <a:off x="7447892" y="1345295"/>
          <a:ext cx="908272" cy="9082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76943A-3219-4A8B-BD1F-5834FC8530F9}">
      <dsp:nvSpPr>
        <dsp:cNvPr id="0" name=""/>
        <dsp:cNvSpPr/>
      </dsp:nvSpPr>
      <dsp:spPr>
        <a:xfrm>
          <a:off x="7638629" y="1536032"/>
          <a:ext cx="526798" cy="52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CE136-128D-45E0-B69D-F9A1C31E9D1C}">
      <dsp:nvSpPr>
        <dsp:cNvPr id="0" name=""/>
        <dsp:cNvSpPr/>
      </dsp:nvSpPr>
      <dsp:spPr>
        <a:xfrm>
          <a:off x="8550794" y="1345295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Sono definiti i programmi di formazione ed informazione di dirigenti, preposti, e dei lavoratori in materia di salute e sicurezza</a:t>
          </a:r>
          <a:endParaRPr lang="en-US" sz="1800" kern="1200" dirty="0"/>
        </a:p>
      </dsp:txBody>
      <dsp:txXfrm>
        <a:off x="8550794" y="1345295"/>
        <a:ext cx="2140927" cy="9082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D17A-277D-44AB-AA3D-793ACE43A40F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DDA70-9154-4957-BFD6-9E0FCB2AB3C1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235A3-7A1B-434A-8E43-3B52A5A574EB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Il datore di lavoro, tenendo conto di eventuali stranieri, deve fornire informazioni adeguate a ciascun lavoratore: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72178" y="4358"/>
        <a:ext cx="5188921" cy="928293"/>
      </dsp:txXfrm>
    </dsp:sp>
    <dsp:sp modelId="{1B61CF6B-B4DE-4CAC-8CAD-6C5D30A9D620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9BD4EA-8336-4F7B-8DAB-93B5715D356B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22719-A3CC-4F8A-9501-DC9E02A6A9B7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Rischi connessi alle attività dell’impresa di cui fanno parte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72178" y="1164724"/>
        <a:ext cx="5188921" cy="928293"/>
      </dsp:txXfrm>
    </dsp:sp>
    <dsp:sp modelId="{C1E77AAF-D30E-4141-A31A-68806B2D5D1B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2169DE-98FB-4CFB-BFBA-66CC39D8970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B9C4E-F1A4-4B92-83CB-A5F83EF90491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Le procedure che riguardano il primo soccorso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72178" y="2325090"/>
        <a:ext cx="5188921" cy="928293"/>
      </dsp:txXfrm>
    </dsp:sp>
    <dsp:sp modelId="{EB2FD677-9D1A-44E2-9A70-CBD5AE05980C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CF72FA-22B3-4B32-9DC3-865C18F751CE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DBD2A-287C-477C-A9B6-75470E72D1C2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I pericoli connessi all’uso di sostanze pericolose e le misure di prevenzione adottate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72178" y="3485457"/>
        <a:ext cx="5188921" cy="928293"/>
      </dsp:txXfrm>
    </dsp:sp>
    <dsp:sp modelId="{D0D894AD-9CAA-4E4C-B4BC-CFA3546AB81D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28BA62-8866-479D-91BD-77EB10C721D3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1FD66-2588-4120-815A-4CA15A9AD7C3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I nominativi dei componenti del servizio di protezione-prevenzione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72178" y="4645823"/>
        <a:ext cx="5188921" cy="9282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5BF81-BC5A-4581-B973-EDD287FA2877}">
      <dsp:nvSpPr>
        <dsp:cNvPr id="0" name=""/>
        <dsp:cNvSpPr/>
      </dsp:nvSpPr>
      <dsp:spPr>
        <a:xfrm>
          <a:off x="0" y="5036"/>
          <a:ext cx="6261100" cy="1103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263A3C-77CA-40AE-8169-6F4A9052F0B3}">
      <dsp:nvSpPr>
        <dsp:cNvPr id="0" name=""/>
        <dsp:cNvSpPr/>
      </dsp:nvSpPr>
      <dsp:spPr>
        <a:xfrm>
          <a:off x="333759" y="253287"/>
          <a:ext cx="607428" cy="606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337D6-95D0-4D4C-803C-559AB6B7AAD1}">
      <dsp:nvSpPr>
        <dsp:cNvPr id="0" name=""/>
        <dsp:cNvSpPr/>
      </dsp:nvSpPr>
      <dsp:spPr>
        <a:xfrm>
          <a:off x="1274946" y="5036"/>
          <a:ext cx="4947536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Tutti</a:t>
          </a:r>
          <a:r>
            <a:rPr lang="en-US" sz="1800" kern="1200" dirty="0"/>
            <a:t> </a:t>
          </a:r>
          <a:r>
            <a:rPr lang="en-US" sz="1800" kern="1200" dirty="0" err="1"/>
            <a:t>coloro</a:t>
          </a:r>
          <a:r>
            <a:rPr lang="en-US" sz="1800" kern="1200" dirty="0"/>
            <a:t> </a:t>
          </a:r>
          <a:r>
            <a:rPr lang="en-US" sz="1800" kern="1200" dirty="0" err="1"/>
            <a:t>che</a:t>
          </a:r>
          <a:r>
            <a:rPr lang="en-US" sz="1800" kern="1200" dirty="0"/>
            <a:t> </a:t>
          </a:r>
          <a:r>
            <a:rPr lang="en-US" sz="1800" kern="1200" dirty="0" err="1"/>
            <a:t>lavorano</a:t>
          </a:r>
          <a:r>
            <a:rPr lang="en-US" sz="1800" kern="1200" dirty="0"/>
            <a:t> in </a:t>
          </a:r>
          <a:r>
            <a:rPr lang="en-US" sz="1800" kern="1200" dirty="0" err="1"/>
            <a:t>un’azienda</a:t>
          </a:r>
          <a:r>
            <a:rPr lang="en-US" sz="1800" kern="1200" dirty="0"/>
            <a:t> </a:t>
          </a:r>
          <a:r>
            <a:rPr lang="en-US" sz="1800" kern="1200" dirty="0" err="1"/>
            <a:t>devono</a:t>
          </a:r>
          <a:r>
            <a:rPr lang="en-US" sz="1800" kern="1200" dirty="0"/>
            <a:t> </a:t>
          </a:r>
          <a:r>
            <a:rPr lang="en-US" sz="1800" kern="1200" dirty="0" err="1"/>
            <a:t>ricevere</a:t>
          </a:r>
          <a:r>
            <a:rPr lang="en-US" sz="1800" kern="1200" dirty="0"/>
            <a:t> una </a:t>
          </a:r>
          <a:r>
            <a:rPr lang="en-US" sz="1800" kern="1200" dirty="0" err="1"/>
            <a:t>formazione</a:t>
          </a:r>
          <a:r>
            <a:rPr lang="en-US" sz="1800" kern="1200" dirty="0"/>
            <a:t> </a:t>
          </a:r>
          <a:r>
            <a:rPr lang="en-US" sz="1800" kern="1200" dirty="0" err="1"/>
            <a:t>specifica</a:t>
          </a:r>
          <a:r>
            <a:rPr lang="en-US" sz="1800" kern="1200" dirty="0"/>
            <a:t>. La </a:t>
          </a:r>
          <a:r>
            <a:rPr lang="en-US" sz="1800" kern="1200" dirty="0" err="1"/>
            <a:t>formazione</a:t>
          </a:r>
          <a:r>
            <a:rPr lang="en-US" sz="1800" kern="1200" dirty="0"/>
            <a:t> </a:t>
          </a:r>
          <a:r>
            <a:rPr lang="en-US" sz="1800" kern="1200" dirty="0" err="1"/>
            <a:t>si</a:t>
          </a:r>
          <a:r>
            <a:rPr lang="en-US" sz="1800" kern="1200" dirty="0"/>
            <a:t> </a:t>
          </a:r>
          <a:r>
            <a:rPr lang="en-US" sz="1800" kern="1200" dirty="0" err="1"/>
            <a:t>struttura</a:t>
          </a:r>
          <a:r>
            <a:rPr lang="en-US" sz="1800" kern="1200" dirty="0"/>
            <a:t> in un modulo </a:t>
          </a:r>
          <a:r>
            <a:rPr lang="en-US" sz="1800" kern="1200" dirty="0" err="1"/>
            <a:t>generale</a:t>
          </a:r>
          <a:r>
            <a:rPr lang="en-US" sz="1800" kern="1200" dirty="0"/>
            <a:t> e </a:t>
          </a:r>
          <a:r>
            <a:rPr lang="en-US" sz="1800" kern="1200" dirty="0" err="1"/>
            <a:t>uno</a:t>
          </a:r>
          <a:r>
            <a:rPr lang="en-US" sz="1800" kern="1200" dirty="0"/>
            <a:t> specific:</a:t>
          </a:r>
        </a:p>
      </dsp:txBody>
      <dsp:txXfrm>
        <a:off x="1274946" y="5036"/>
        <a:ext cx="4947536" cy="1172294"/>
      </dsp:txXfrm>
    </dsp:sp>
    <dsp:sp modelId="{3D2CDA73-C274-46E5-A59C-EAD149BE332E}">
      <dsp:nvSpPr>
        <dsp:cNvPr id="0" name=""/>
        <dsp:cNvSpPr/>
      </dsp:nvSpPr>
      <dsp:spPr>
        <a:xfrm>
          <a:off x="0" y="1470405"/>
          <a:ext cx="6261100" cy="1103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2DBE9-7B99-4E0E-881E-8576763AC645}">
      <dsp:nvSpPr>
        <dsp:cNvPr id="0" name=""/>
        <dsp:cNvSpPr/>
      </dsp:nvSpPr>
      <dsp:spPr>
        <a:xfrm>
          <a:off x="333759" y="1718656"/>
          <a:ext cx="607428" cy="606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7DE5B-D471-4EDC-A978-876E1732F8DC}">
      <dsp:nvSpPr>
        <dsp:cNvPr id="0" name=""/>
        <dsp:cNvSpPr/>
      </dsp:nvSpPr>
      <dsp:spPr>
        <a:xfrm>
          <a:off x="1274946" y="1470405"/>
          <a:ext cx="4947536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 </a:t>
          </a:r>
          <a:r>
            <a:rPr lang="en-US" sz="1800" kern="1200" dirty="0" err="1"/>
            <a:t>formazione</a:t>
          </a:r>
          <a:r>
            <a:rPr lang="en-US" sz="1800" kern="1200" dirty="0"/>
            <a:t> </a:t>
          </a:r>
          <a:r>
            <a:rPr lang="en-US" sz="1800" kern="1200" dirty="0" err="1"/>
            <a:t>generale</a:t>
          </a:r>
          <a:r>
            <a:rPr lang="en-US" sz="1800" kern="1200" dirty="0"/>
            <a:t> non </a:t>
          </a:r>
          <a:r>
            <a:rPr lang="en-US" sz="1800" kern="1200" dirty="0" err="1"/>
            <a:t>deve</a:t>
          </a:r>
          <a:r>
            <a:rPr lang="en-US" sz="1800" kern="1200" dirty="0"/>
            <a:t> </a:t>
          </a:r>
          <a:r>
            <a:rPr lang="en-US" sz="1800" kern="1200" dirty="0" err="1"/>
            <a:t>essere</a:t>
          </a:r>
          <a:r>
            <a:rPr lang="en-US" sz="1800" kern="1200" dirty="0"/>
            <a:t> </a:t>
          </a:r>
          <a:r>
            <a:rPr lang="en-US" sz="1800" kern="1200" dirty="0" err="1"/>
            <a:t>inferore</a:t>
          </a:r>
          <a:r>
            <a:rPr lang="en-US" sz="1800" kern="1200" dirty="0"/>
            <a:t> a 4 ore ed è dedicate </a:t>
          </a:r>
          <a:r>
            <a:rPr lang="en-US" sz="1800" kern="1200" dirty="0" err="1"/>
            <a:t>alla</a:t>
          </a:r>
          <a:r>
            <a:rPr lang="en-US" sz="1800" kern="1200" dirty="0"/>
            <a:t> </a:t>
          </a:r>
          <a:r>
            <a:rPr lang="en-US" sz="1800" kern="1200" dirty="0" err="1"/>
            <a:t>presentazione</a:t>
          </a:r>
          <a:r>
            <a:rPr lang="en-US" sz="1800" kern="1200" dirty="0"/>
            <a:t> </a:t>
          </a:r>
          <a:r>
            <a:rPr lang="en-US" sz="1800" kern="1200" dirty="0" err="1"/>
            <a:t>dei</a:t>
          </a:r>
          <a:r>
            <a:rPr lang="en-US" sz="1800" kern="1200" dirty="0"/>
            <a:t> </a:t>
          </a:r>
          <a:r>
            <a:rPr lang="en-US" sz="1800" kern="1200" dirty="0" err="1"/>
            <a:t>concetti</a:t>
          </a:r>
          <a:r>
            <a:rPr lang="en-US" sz="1800" kern="1200" dirty="0"/>
            <a:t> </a:t>
          </a:r>
          <a:r>
            <a:rPr lang="en-US" sz="1800" kern="1200" dirty="0" err="1"/>
            <a:t>generali</a:t>
          </a:r>
          <a:r>
            <a:rPr lang="en-US" sz="1800" kern="1200" dirty="0"/>
            <a:t> di salute e </a:t>
          </a:r>
          <a:r>
            <a:rPr lang="en-US" sz="1800" kern="1200" dirty="0" err="1"/>
            <a:t>sicurezza</a:t>
          </a:r>
          <a:endParaRPr lang="en-US" sz="1800" kern="1200" dirty="0"/>
        </a:p>
      </dsp:txBody>
      <dsp:txXfrm>
        <a:off x="1274946" y="1470405"/>
        <a:ext cx="4947536" cy="1172294"/>
      </dsp:txXfrm>
    </dsp:sp>
    <dsp:sp modelId="{1B280166-048A-421B-AB31-CCB75EB28709}">
      <dsp:nvSpPr>
        <dsp:cNvPr id="0" name=""/>
        <dsp:cNvSpPr/>
      </dsp:nvSpPr>
      <dsp:spPr>
        <a:xfrm>
          <a:off x="0" y="2935774"/>
          <a:ext cx="6261100" cy="1103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01DF8-22F6-4BE8-8396-7B21AA3B4F31}">
      <dsp:nvSpPr>
        <dsp:cNvPr id="0" name=""/>
        <dsp:cNvSpPr/>
      </dsp:nvSpPr>
      <dsp:spPr>
        <a:xfrm>
          <a:off x="333759" y="3184025"/>
          <a:ext cx="607428" cy="606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B9322-F67F-45B6-8489-C530CF0A81BC}">
      <dsp:nvSpPr>
        <dsp:cNvPr id="0" name=""/>
        <dsp:cNvSpPr/>
      </dsp:nvSpPr>
      <dsp:spPr>
        <a:xfrm>
          <a:off x="1274946" y="2935774"/>
          <a:ext cx="4947536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 </a:t>
          </a:r>
          <a:r>
            <a:rPr lang="en-US" sz="1800" kern="1200" dirty="0" err="1"/>
            <a:t>formazione</a:t>
          </a:r>
          <a:r>
            <a:rPr lang="en-US" sz="1800" kern="1200" dirty="0"/>
            <a:t> </a:t>
          </a:r>
          <a:r>
            <a:rPr lang="en-US" sz="1800" kern="1200" dirty="0" err="1"/>
            <a:t>specifica</a:t>
          </a:r>
          <a:r>
            <a:rPr lang="en-US" sz="1800" kern="1200" dirty="0"/>
            <a:t> è dedicate </a:t>
          </a:r>
          <a:r>
            <a:rPr lang="en-US" sz="1800" kern="1200" dirty="0" err="1"/>
            <a:t>alla</a:t>
          </a:r>
          <a:r>
            <a:rPr lang="en-US" sz="1800" kern="1200" dirty="0"/>
            <a:t> </a:t>
          </a:r>
          <a:r>
            <a:rPr lang="en-US" sz="1800" kern="1200" dirty="0" err="1"/>
            <a:t>natura</a:t>
          </a:r>
          <a:r>
            <a:rPr lang="en-US" sz="1800" kern="1200" dirty="0"/>
            <a:t> e </a:t>
          </a:r>
          <a:r>
            <a:rPr lang="en-US" sz="1800" kern="1200" dirty="0" err="1"/>
            <a:t>all’entità</a:t>
          </a:r>
          <a:r>
            <a:rPr lang="en-US" sz="1800" kern="1200" dirty="0"/>
            <a:t> </a:t>
          </a:r>
          <a:r>
            <a:rPr lang="en-US" sz="1800" kern="1200" dirty="0" err="1"/>
            <a:t>dei</a:t>
          </a:r>
          <a:r>
            <a:rPr lang="en-US" sz="1800" kern="1200" dirty="0"/>
            <a:t> </a:t>
          </a:r>
          <a:r>
            <a:rPr lang="en-US" sz="1800" kern="1200" dirty="0" err="1"/>
            <a:t>rischi</a:t>
          </a:r>
          <a:r>
            <a:rPr lang="en-US" sz="1800" kern="1200" dirty="0"/>
            <a:t>, </a:t>
          </a:r>
          <a:r>
            <a:rPr lang="en-US" sz="1800" kern="1200" dirty="0" err="1"/>
            <a:t>può</a:t>
          </a:r>
          <a:r>
            <a:rPr lang="en-US" sz="1800" kern="1200" dirty="0"/>
            <a:t> </a:t>
          </a:r>
          <a:r>
            <a:rPr lang="en-US" sz="1800" kern="1200" dirty="0" err="1"/>
            <a:t>essere</a:t>
          </a:r>
          <a:r>
            <a:rPr lang="en-US" sz="1800" kern="1200" dirty="0"/>
            <a:t> </a:t>
          </a:r>
          <a:r>
            <a:rPr lang="en-US" sz="1800" kern="1200" dirty="0" err="1"/>
            <a:t>previsto</a:t>
          </a:r>
          <a:r>
            <a:rPr lang="en-US" sz="1800" kern="1200" dirty="0"/>
            <a:t> un </a:t>
          </a:r>
          <a:r>
            <a:rPr lang="en-US" sz="1800" kern="1200" dirty="0" err="1"/>
            <a:t>addestramento</a:t>
          </a:r>
          <a:r>
            <a:rPr lang="en-US" sz="1800" kern="1200" dirty="0"/>
            <a:t> e la </a:t>
          </a:r>
          <a:r>
            <a:rPr lang="en-US" sz="1800" kern="1200" dirty="0" err="1"/>
            <a:t>formazione</a:t>
          </a:r>
          <a:r>
            <a:rPr lang="en-US" sz="1800" kern="1200" dirty="0"/>
            <a:t> non </a:t>
          </a:r>
          <a:r>
            <a:rPr lang="en-US" sz="1800" kern="1200" dirty="0" err="1"/>
            <a:t>supera</a:t>
          </a:r>
          <a:r>
            <a:rPr lang="en-US" sz="1800" kern="1200" dirty="0"/>
            <a:t> le 12 ore</a:t>
          </a:r>
        </a:p>
      </dsp:txBody>
      <dsp:txXfrm>
        <a:off x="1274946" y="2935774"/>
        <a:ext cx="4947536" cy="1172294"/>
      </dsp:txXfrm>
    </dsp:sp>
    <dsp:sp modelId="{09666B04-4B89-43DC-B93E-B28455562A5B}">
      <dsp:nvSpPr>
        <dsp:cNvPr id="0" name=""/>
        <dsp:cNvSpPr/>
      </dsp:nvSpPr>
      <dsp:spPr>
        <a:xfrm>
          <a:off x="0" y="4401143"/>
          <a:ext cx="6261100" cy="1103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C01DC4-DB16-4400-B8BA-C9C00BEAEC0C}">
      <dsp:nvSpPr>
        <dsp:cNvPr id="0" name=""/>
        <dsp:cNvSpPr/>
      </dsp:nvSpPr>
      <dsp:spPr>
        <a:xfrm>
          <a:off x="333759" y="4649393"/>
          <a:ext cx="607428" cy="6068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75E36-4C68-49C9-9A78-92131D8053FE}">
      <dsp:nvSpPr>
        <dsp:cNvPr id="0" name=""/>
        <dsp:cNvSpPr/>
      </dsp:nvSpPr>
      <dsp:spPr>
        <a:xfrm>
          <a:off x="1274946" y="4401143"/>
          <a:ext cx="4947536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Deve</a:t>
          </a:r>
          <a:r>
            <a:rPr lang="en-US" sz="1800" kern="1200" dirty="0"/>
            <a:t> </a:t>
          </a:r>
          <a:r>
            <a:rPr lang="en-US" sz="1800" kern="1200" dirty="0" err="1"/>
            <a:t>avvenire</a:t>
          </a:r>
          <a:r>
            <a:rPr lang="en-US" sz="1800" kern="1200" dirty="0"/>
            <a:t> in </a:t>
          </a:r>
          <a:r>
            <a:rPr lang="en-US" sz="1800" kern="1200" dirty="0" err="1"/>
            <a:t>occasione</a:t>
          </a:r>
          <a:r>
            <a:rPr lang="en-US" sz="1800" kern="1200" dirty="0"/>
            <a:t> </a:t>
          </a:r>
          <a:r>
            <a:rPr lang="en-US" sz="1800" kern="1200" dirty="0" err="1"/>
            <a:t>della</a:t>
          </a:r>
          <a:r>
            <a:rPr lang="en-US" sz="1800" kern="1200" dirty="0"/>
            <a:t> </a:t>
          </a:r>
          <a:r>
            <a:rPr lang="en-US" sz="1800" kern="1200" dirty="0" err="1"/>
            <a:t>costituzione</a:t>
          </a:r>
          <a:r>
            <a:rPr lang="en-US" sz="1800" kern="1200" dirty="0"/>
            <a:t> del </a:t>
          </a:r>
          <a:r>
            <a:rPr lang="en-US" sz="1800" kern="1200" dirty="0" err="1"/>
            <a:t>rapporto</a:t>
          </a:r>
          <a:r>
            <a:rPr lang="en-US" sz="1800" kern="1200" dirty="0"/>
            <a:t> di </a:t>
          </a:r>
          <a:r>
            <a:rPr lang="en-US" sz="1800" kern="1200" dirty="0" err="1"/>
            <a:t>lavoro</a:t>
          </a:r>
          <a:r>
            <a:rPr lang="en-US" sz="1800" kern="1200" dirty="0"/>
            <a:t>, di </a:t>
          </a:r>
          <a:r>
            <a:rPr lang="en-US" sz="1800" kern="1200" dirty="0" err="1"/>
            <a:t>trasferimento</a:t>
          </a:r>
          <a:r>
            <a:rPr lang="en-US" sz="1800" kern="1200" dirty="0"/>
            <a:t>, </a:t>
          </a:r>
          <a:r>
            <a:rPr lang="en-US" sz="1800" kern="1200" dirty="0" err="1"/>
            <a:t>cambio</a:t>
          </a:r>
          <a:r>
            <a:rPr lang="en-US" sz="1800" kern="1200" dirty="0"/>
            <a:t> </a:t>
          </a:r>
          <a:r>
            <a:rPr lang="en-US" sz="1800" kern="1200" dirty="0" err="1"/>
            <a:t>mansioni</a:t>
          </a:r>
          <a:r>
            <a:rPr lang="en-US" sz="1800" kern="1200" dirty="0"/>
            <a:t>. </a:t>
          </a:r>
          <a:r>
            <a:rPr lang="en-US" sz="1800" kern="1200" dirty="0" err="1"/>
            <a:t>L’aggiornamento</a:t>
          </a:r>
          <a:r>
            <a:rPr lang="en-US" sz="1800" kern="1200" dirty="0"/>
            <a:t> </a:t>
          </a:r>
          <a:r>
            <a:rPr lang="en-US" sz="1800" kern="1200" dirty="0" err="1"/>
            <a:t>deve</a:t>
          </a:r>
          <a:r>
            <a:rPr lang="en-US" sz="1800" kern="1200" dirty="0"/>
            <a:t> </a:t>
          </a:r>
          <a:r>
            <a:rPr lang="en-US" sz="1800" kern="1200" dirty="0" err="1"/>
            <a:t>essere</a:t>
          </a:r>
          <a:r>
            <a:rPr lang="en-US" sz="1800" kern="1200" dirty="0"/>
            <a:t> </a:t>
          </a:r>
          <a:r>
            <a:rPr lang="en-US" sz="1800" kern="1200" dirty="0" err="1"/>
            <a:t>quinquennale</a:t>
          </a:r>
          <a:r>
            <a:rPr lang="en-US" sz="1800" kern="1200" dirty="0"/>
            <a:t>, con una </a:t>
          </a:r>
          <a:r>
            <a:rPr lang="en-US" sz="1800" kern="1200" dirty="0" err="1"/>
            <a:t>durata</a:t>
          </a:r>
          <a:r>
            <a:rPr lang="en-US" sz="1800" kern="1200" dirty="0"/>
            <a:t> di 6 ore</a:t>
          </a:r>
        </a:p>
      </dsp:txBody>
      <dsp:txXfrm>
        <a:off x="1274946" y="4401143"/>
        <a:ext cx="4947536" cy="11722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282EF-2BC4-4DFE-8F2B-0919848DB087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836128-1A85-4C28-842E-9359A77B40E9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AF266-22DB-4002-90DE-6937632D1075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Viene effettuata dal medico competente ed è intesa come quell’insieme di atti medici finalizzati alla tutela di salute e sicurezza</a:t>
          </a:r>
          <a:endParaRPr lang="en-US" sz="1800" kern="1200"/>
        </a:p>
      </dsp:txBody>
      <dsp:txXfrm>
        <a:off x="1840447" y="680"/>
        <a:ext cx="4420652" cy="1593460"/>
      </dsp:txXfrm>
    </dsp:sp>
    <dsp:sp modelId="{068226B7-E55D-4D88-ACFB-7C50EA1BE021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0ADCBF-961D-403E-92E7-947E39A11127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B239A-41FB-4C25-B483-B9055929F2F3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necessario effettuare una visita medica che può essere:</a:t>
          </a:r>
          <a:endParaRPr lang="en-US" sz="1800" kern="1200" dirty="0"/>
        </a:p>
      </dsp:txBody>
      <dsp:txXfrm>
        <a:off x="1840447" y="1992507"/>
        <a:ext cx="4420652" cy="1593460"/>
      </dsp:txXfrm>
    </dsp:sp>
    <dsp:sp modelId="{2F4D1E76-41D4-4BCB-8112-4493D3A13B29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A0D080-4630-417C-9750-0AC12BE1C136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81E89-0E9E-45BB-9474-0571315D2BB9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In seguito alla visita medica viene espresso un giudizio di idoneità del lavoratore</a:t>
          </a:r>
          <a:endParaRPr lang="en-US" sz="1800" kern="1200"/>
        </a:p>
      </dsp:txBody>
      <dsp:txXfrm>
        <a:off x="1840447" y="3984333"/>
        <a:ext cx="4420652" cy="15934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4F515-8F3F-4500-9F3A-7E98B83B4FAF}">
      <dsp:nvSpPr>
        <dsp:cNvPr id="0" name=""/>
        <dsp:cNvSpPr/>
      </dsp:nvSpPr>
      <dsp:spPr>
        <a:xfrm>
          <a:off x="176534" y="901536"/>
          <a:ext cx="908272" cy="908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D99DC-BBF4-4642-97F0-99BDAB4C85CC}">
      <dsp:nvSpPr>
        <dsp:cNvPr id="0" name=""/>
        <dsp:cNvSpPr/>
      </dsp:nvSpPr>
      <dsp:spPr>
        <a:xfrm>
          <a:off x="367272" y="1092273"/>
          <a:ext cx="526798" cy="526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87B3-AF6E-47CE-BFF1-7D66CB1F718D}">
      <dsp:nvSpPr>
        <dsp:cNvPr id="0" name=""/>
        <dsp:cNvSpPr/>
      </dsp:nvSpPr>
      <dsp:spPr>
        <a:xfrm>
          <a:off x="1279437" y="90153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Preventiva, ovvero deve essere eseguita subito dopo l’assunzione per accertare l’assenza di controindicazioni alla mansione</a:t>
          </a:r>
          <a:endParaRPr lang="en-US" sz="1800" kern="1200" dirty="0"/>
        </a:p>
      </dsp:txBody>
      <dsp:txXfrm>
        <a:off x="1279437" y="901536"/>
        <a:ext cx="2140927" cy="908272"/>
      </dsp:txXfrm>
    </dsp:sp>
    <dsp:sp modelId="{D598CBAA-9CC4-43AF-BAE9-F3232480A3A0}">
      <dsp:nvSpPr>
        <dsp:cNvPr id="0" name=""/>
        <dsp:cNvSpPr/>
      </dsp:nvSpPr>
      <dsp:spPr>
        <a:xfrm>
          <a:off x="3793405" y="901536"/>
          <a:ext cx="908272" cy="9082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2B581-94EE-41D7-8C56-E1F2DC9AD5FA}">
      <dsp:nvSpPr>
        <dsp:cNvPr id="0" name=""/>
        <dsp:cNvSpPr/>
      </dsp:nvSpPr>
      <dsp:spPr>
        <a:xfrm>
          <a:off x="3984142" y="1092273"/>
          <a:ext cx="526798" cy="526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2D34F-F107-4F3C-92E8-29502B03DE5D}">
      <dsp:nvSpPr>
        <dsp:cNvPr id="0" name=""/>
        <dsp:cNvSpPr/>
      </dsp:nvSpPr>
      <dsp:spPr>
        <a:xfrm>
          <a:off x="4896307" y="90153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Preventiva in fase </a:t>
          </a:r>
          <a:r>
            <a:rPr lang="it-IT" sz="1800" kern="1200" dirty="0" err="1"/>
            <a:t>preassuntiva</a:t>
          </a:r>
          <a:r>
            <a:rPr lang="it-IT" sz="1800" kern="1200" dirty="0"/>
            <a:t> tramite il medico competente o l’ASL</a:t>
          </a:r>
          <a:endParaRPr lang="en-US" sz="1800" kern="1200" dirty="0"/>
        </a:p>
      </dsp:txBody>
      <dsp:txXfrm>
        <a:off x="4896307" y="901536"/>
        <a:ext cx="2140927" cy="908272"/>
      </dsp:txXfrm>
    </dsp:sp>
    <dsp:sp modelId="{725E94F3-2057-420E-A198-C1BBF9B790E7}">
      <dsp:nvSpPr>
        <dsp:cNvPr id="0" name=""/>
        <dsp:cNvSpPr/>
      </dsp:nvSpPr>
      <dsp:spPr>
        <a:xfrm>
          <a:off x="7410276" y="901536"/>
          <a:ext cx="908272" cy="9082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BB808-DFE9-485B-819B-28675DF0FB42}">
      <dsp:nvSpPr>
        <dsp:cNvPr id="0" name=""/>
        <dsp:cNvSpPr/>
      </dsp:nvSpPr>
      <dsp:spPr>
        <a:xfrm>
          <a:off x="7601013" y="1092273"/>
          <a:ext cx="526798" cy="526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EB96-2BDD-401F-A4C3-64536E4CA325}">
      <dsp:nvSpPr>
        <dsp:cNvPr id="0" name=""/>
        <dsp:cNvSpPr/>
      </dsp:nvSpPr>
      <dsp:spPr>
        <a:xfrm>
          <a:off x="8513178" y="90153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Periodica di forma annuale per controllare lo stato di salute </a:t>
          </a:r>
          <a:endParaRPr lang="en-US" sz="1800" kern="1200" dirty="0"/>
        </a:p>
      </dsp:txBody>
      <dsp:txXfrm>
        <a:off x="8513178" y="901536"/>
        <a:ext cx="2140927" cy="908272"/>
      </dsp:txXfrm>
    </dsp:sp>
    <dsp:sp modelId="{F22263D4-DBE6-4A26-8A08-C1C2F5EE879A}">
      <dsp:nvSpPr>
        <dsp:cNvPr id="0" name=""/>
        <dsp:cNvSpPr/>
      </dsp:nvSpPr>
      <dsp:spPr>
        <a:xfrm>
          <a:off x="176534" y="2551176"/>
          <a:ext cx="908272" cy="9082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527-2BCA-4B57-A2F7-0AD2E57DF376}">
      <dsp:nvSpPr>
        <dsp:cNvPr id="0" name=""/>
        <dsp:cNvSpPr/>
      </dsp:nvSpPr>
      <dsp:spPr>
        <a:xfrm>
          <a:off x="367272" y="2741913"/>
          <a:ext cx="526798" cy="5267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29F76-A135-40F9-8261-CA30F4C6870B}">
      <dsp:nvSpPr>
        <dsp:cNvPr id="0" name=""/>
        <dsp:cNvSpPr/>
      </dsp:nvSpPr>
      <dsp:spPr>
        <a:xfrm>
          <a:off x="1279437" y="255117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Su richiesta del datore di lavoro </a:t>
          </a:r>
          <a:endParaRPr lang="en-US" sz="1800" kern="1200" dirty="0"/>
        </a:p>
      </dsp:txBody>
      <dsp:txXfrm>
        <a:off x="1279437" y="2551176"/>
        <a:ext cx="2140927" cy="908272"/>
      </dsp:txXfrm>
    </dsp:sp>
    <dsp:sp modelId="{CC4069C8-37A9-4022-ACD8-B4F92004608F}">
      <dsp:nvSpPr>
        <dsp:cNvPr id="0" name=""/>
        <dsp:cNvSpPr/>
      </dsp:nvSpPr>
      <dsp:spPr>
        <a:xfrm>
          <a:off x="3793405" y="2551176"/>
          <a:ext cx="908272" cy="9082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C0030-E088-4B48-8C06-833B53BE5A26}">
      <dsp:nvSpPr>
        <dsp:cNvPr id="0" name=""/>
        <dsp:cNvSpPr/>
      </dsp:nvSpPr>
      <dsp:spPr>
        <a:xfrm>
          <a:off x="3984142" y="2741913"/>
          <a:ext cx="526798" cy="5267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5C534-CE24-4442-B8CE-CBC22D8C87C1}">
      <dsp:nvSpPr>
        <dsp:cNvPr id="0" name=""/>
        <dsp:cNvSpPr/>
      </dsp:nvSpPr>
      <dsp:spPr>
        <a:xfrm>
          <a:off x="4896307" y="255117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 occasione del cambio di una mansione</a:t>
          </a:r>
          <a:endParaRPr lang="en-US" sz="1800" kern="1200" dirty="0"/>
        </a:p>
      </dsp:txBody>
      <dsp:txXfrm>
        <a:off x="4896307" y="2551176"/>
        <a:ext cx="2140927" cy="908272"/>
      </dsp:txXfrm>
    </dsp:sp>
    <dsp:sp modelId="{FFB19F5D-E3D9-4DF5-A903-411E23264EDF}">
      <dsp:nvSpPr>
        <dsp:cNvPr id="0" name=""/>
        <dsp:cNvSpPr/>
      </dsp:nvSpPr>
      <dsp:spPr>
        <a:xfrm>
          <a:off x="7410276" y="2551176"/>
          <a:ext cx="908272" cy="90827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45CD9-4933-4DA3-AE2E-D6120182E393}">
      <dsp:nvSpPr>
        <dsp:cNvPr id="0" name=""/>
        <dsp:cNvSpPr/>
      </dsp:nvSpPr>
      <dsp:spPr>
        <a:xfrm>
          <a:off x="7601013" y="2741913"/>
          <a:ext cx="526798" cy="5267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D59FA-CAA5-4607-ABDF-575ABBACC3E7}">
      <dsp:nvSpPr>
        <dsp:cNvPr id="0" name=""/>
        <dsp:cNvSpPr/>
      </dsp:nvSpPr>
      <dsp:spPr>
        <a:xfrm>
          <a:off x="8513178" y="2551176"/>
          <a:ext cx="2140927" cy="90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 seguito alla cessazione del rapporto di lavoro o con assenze superiori ai 60 giorni per motivi di salute</a:t>
          </a:r>
          <a:endParaRPr lang="en-US" sz="1800" kern="1200" dirty="0"/>
        </a:p>
      </dsp:txBody>
      <dsp:txXfrm>
        <a:off x="8513178" y="2551176"/>
        <a:ext cx="2140927" cy="9082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23AB5-334F-4E8B-8CF7-18AAA08201E4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C164B-43B6-4FB8-9C43-AC89A5489D34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77C20-B2D6-45E1-B7E4-2141A20CDCE5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Può essere di idoneità, di idoneità parziale, con prescrizioni o limitazioni. In caso di idoneità parziale, il datore di lavoro attua prescrizioni o limitazioni indicate dal medico nel giudizio espresso.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8492E7CE-2452-4033-BC56-9FC31067A59F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3604E-CAD6-413B-B294-1BCFF88215C2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11DB7-BD82-4BB9-BC78-661632CBD07A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Può essere di inidoneità temporanea o permanente. In questi casi, il datore adibisce il lavoratore ad un’altra mansione, garantendo lo stesso trattamento economico se la mansione è di livello inferiore alla precedente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094D6-B929-4C21-BA0B-E1872A186914}">
      <dsp:nvSpPr>
        <dsp:cNvPr id="0" name=""/>
        <dsp:cNvSpPr/>
      </dsp:nvSpPr>
      <dsp:spPr>
        <a:xfrm>
          <a:off x="0" y="4207"/>
          <a:ext cx="5955658" cy="896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566E92-557B-4082-B639-3E390CC92E6B}">
      <dsp:nvSpPr>
        <dsp:cNvPr id="0" name=""/>
        <dsp:cNvSpPr/>
      </dsp:nvSpPr>
      <dsp:spPr>
        <a:xfrm>
          <a:off x="271087" y="205842"/>
          <a:ext cx="492886" cy="492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4086C-FB78-4723-9353-AF377CE1AE28}">
      <dsp:nvSpPr>
        <dsp:cNvPr id="0" name=""/>
        <dsp:cNvSpPr/>
      </dsp:nvSpPr>
      <dsp:spPr>
        <a:xfrm>
          <a:off x="1035060" y="4207"/>
          <a:ext cx="4920597" cy="8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3" tIns="94843" rIns="94843" bIns="948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Gli strumenti in grado di tutelare la sicurezza e la salute dei lavoratori sono:</a:t>
          </a:r>
          <a:endParaRPr lang="en-US" sz="1900" kern="1200" dirty="0"/>
        </a:p>
      </dsp:txBody>
      <dsp:txXfrm>
        <a:off x="1035060" y="4207"/>
        <a:ext cx="4920597" cy="896156"/>
      </dsp:txXfrm>
    </dsp:sp>
    <dsp:sp modelId="{8FE1E286-826F-4C61-AA28-F3499472D7C1}">
      <dsp:nvSpPr>
        <dsp:cNvPr id="0" name=""/>
        <dsp:cNvSpPr/>
      </dsp:nvSpPr>
      <dsp:spPr>
        <a:xfrm>
          <a:off x="0" y="1124403"/>
          <a:ext cx="5955658" cy="896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E660D1-CEE0-4003-BBDA-D205ACF1D487}">
      <dsp:nvSpPr>
        <dsp:cNvPr id="0" name=""/>
        <dsp:cNvSpPr/>
      </dsp:nvSpPr>
      <dsp:spPr>
        <a:xfrm>
          <a:off x="271087" y="1326038"/>
          <a:ext cx="492886" cy="492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C11EC-3D73-4EC8-8D3D-5F003E535DF0}">
      <dsp:nvSpPr>
        <dsp:cNvPr id="0" name=""/>
        <dsp:cNvSpPr/>
      </dsp:nvSpPr>
      <dsp:spPr>
        <a:xfrm>
          <a:off x="1035060" y="1124403"/>
          <a:ext cx="4920597" cy="8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3" tIns="94843" rIns="94843" bIns="948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Valutazione dei rischi</a:t>
          </a:r>
          <a:endParaRPr lang="en-US" sz="1900" kern="1200"/>
        </a:p>
      </dsp:txBody>
      <dsp:txXfrm>
        <a:off x="1035060" y="1124403"/>
        <a:ext cx="4920597" cy="896156"/>
      </dsp:txXfrm>
    </dsp:sp>
    <dsp:sp modelId="{E7AF91AF-30BB-49D6-BAEF-1728A64224B9}">
      <dsp:nvSpPr>
        <dsp:cNvPr id="0" name=""/>
        <dsp:cNvSpPr/>
      </dsp:nvSpPr>
      <dsp:spPr>
        <a:xfrm>
          <a:off x="0" y="2244598"/>
          <a:ext cx="5955658" cy="896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88AAC-BCB0-499C-ACE3-918D9B234138}">
      <dsp:nvSpPr>
        <dsp:cNvPr id="0" name=""/>
        <dsp:cNvSpPr/>
      </dsp:nvSpPr>
      <dsp:spPr>
        <a:xfrm>
          <a:off x="271087" y="2446233"/>
          <a:ext cx="492886" cy="4928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52B19-2DFD-4E0F-9361-C3B703C6BB0A}">
      <dsp:nvSpPr>
        <dsp:cNvPr id="0" name=""/>
        <dsp:cNvSpPr/>
      </dsp:nvSpPr>
      <dsp:spPr>
        <a:xfrm>
          <a:off x="1035060" y="2244598"/>
          <a:ext cx="4920597" cy="8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3" tIns="94843" rIns="94843" bIns="948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Riunione periodica di sicurezza</a:t>
          </a:r>
          <a:endParaRPr lang="en-US" sz="1900" kern="1200"/>
        </a:p>
      </dsp:txBody>
      <dsp:txXfrm>
        <a:off x="1035060" y="2244598"/>
        <a:ext cx="4920597" cy="896156"/>
      </dsp:txXfrm>
    </dsp:sp>
    <dsp:sp modelId="{B2E69A0A-B916-42C2-962F-4B5A8D1CF561}">
      <dsp:nvSpPr>
        <dsp:cNvPr id="0" name=""/>
        <dsp:cNvSpPr/>
      </dsp:nvSpPr>
      <dsp:spPr>
        <a:xfrm>
          <a:off x="0" y="3364794"/>
          <a:ext cx="5955658" cy="896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65E25-F503-44B1-B366-76F57DEDB49E}">
      <dsp:nvSpPr>
        <dsp:cNvPr id="0" name=""/>
        <dsp:cNvSpPr/>
      </dsp:nvSpPr>
      <dsp:spPr>
        <a:xfrm>
          <a:off x="271087" y="3566429"/>
          <a:ext cx="492886" cy="4928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B823A-DB00-40DE-9EFA-F90746356F19}">
      <dsp:nvSpPr>
        <dsp:cNvPr id="0" name=""/>
        <dsp:cNvSpPr/>
      </dsp:nvSpPr>
      <dsp:spPr>
        <a:xfrm>
          <a:off x="1035060" y="3364794"/>
          <a:ext cx="4920597" cy="8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3" tIns="94843" rIns="94843" bIns="948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Sorveglianza sanitaria</a:t>
          </a:r>
          <a:endParaRPr lang="en-US" sz="1900" kern="1200"/>
        </a:p>
      </dsp:txBody>
      <dsp:txXfrm>
        <a:off x="1035060" y="3364794"/>
        <a:ext cx="4920597" cy="896156"/>
      </dsp:txXfrm>
    </dsp:sp>
    <dsp:sp modelId="{5EA14594-72B1-46E2-A5FA-3F1B2961AEDF}">
      <dsp:nvSpPr>
        <dsp:cNvPr id="0" name=""/>
        <dsp:cNvSpPr/>
      </dsp:nvSpPr>
      <dsp:spPr>
        <a:xfrm>
          <a:off x="0" y="4484990"/>
          <a:ext cx="5955658" cy="896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EB5518-7449-45C3-9D1C-CA2AA0ABEE01}">
      <dsp:nvSpPr>
        <dsp:cNvPr id="0" name=""/>
        <dsp:cNvSpPr/>
      </dsp:nvSpPr>
      <dsp:spPr>
        <a:xfrm>
          <a:off x="271087" y="4686625"/>
          <a:ext cx="492886" cy="4928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5BCC8-93E7-4D9E-B007-2494156B5A33}">
      <dsp:nvSpPr>
        <dsp:cNvPr id="0" name=""/>
        <dsp:cNvSpPr/>
      </dsp:nvSpPr>
      <dsp:spPr>
        <a:xfrm>
          <a:off x="1035060" y="4484990"/>
          <a:ext cx="4920597" cy="89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43" tIns="94843" rIns="94843" bIns="948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Formazione e informazione dei lavoratori</a:t>
          </a:r>
          <a:endParaRPr lang="en-US" sz="1900" kern="1200"/>
        </a:p>
      </dsp:txBody>
      <dsp:txXfrm>
        <a:off x="1035060" y="4484990"/>
        <a:ext cx="4920597" cy="896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316BD-4C36-43F3-BE8A-01D736292D56}">
      <dsp:nvSpPr>
        <dsp:cNvPr id="0" name=""/>
        <dsp:cNvSpPr/>
      </dsp:nvSpPr>
      <dsp:spPr>
        <a:xfrm>
          <a:off x="265744" y="130047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70850B-A67C-4779-9F74-186F98B5D378}">
      <dsp:nvSpPr>
        <dsp:cNvPr id="0" name=""/>
        <dsp:cNvSpPr/>
      </dsp:nvSpPr>
      <dsp:spPr>
        <a:xfrm>
          <a:off x="552075" y="416378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14476-6143-45BD-8C25-EEB3DD0F2351}">
      <dsp:nvSpPr>
        <dsp:cNvPr id="0" name=""/>
        <dsp:cNvSpPr/>
      </dsp:nvSpPr>
      <dsp:spPr>
        <a:xfrm>
          <a:off x="1921400" y="13004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Programmarla prendendo in considerazione i fattori ambientali e l’organizzazione del lavoro</a:t>
          </a:r>
          <a:endParaRPr lang="en-US" sz="1800" kern="1200" dirty="0"/>
        </a:p>
      </dsp:txBody>
      <dsp:txXfrm>
        <a:off x="1921400" y="130047"/>
        <a:ext cx="3213919" cy="1363481"/>
      </dsp:txXfrm>
    </dsp:sp>
    <dsp:sp modelId="{E3C0E5EE-EA4A-441D-A1B1-CAEB1C70A563}">
      <dsp:nvSpPr>
        <dsp:cNvPr id="0" name=""/>
        <dsp:cNvSpPr/>
      </dsp:nvSpPr>
      <dsp:spPr>
        <a:xfrm>
          <a:off x="5695321" y="130047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863DC9-2EF4-4280-B556-9F30934425B0}">
      <dsp:nvSpPr>
        <dsp:cNvPr id="0" name=""/>
        <dsp:cNvSpPr/>
      </dsp:nvSpPr>
      <dsp:spPr>
        <a:xfrm>
          <a:off x="5981652" y="416378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475F26-CD9A-407C-9A5A-8C242BA08491}">
      <dsp:nvSpPr>
        <dsp:cNvPr id="0" name=""/>
        <dsp:cNvSpPr/>
      </dsp:nvSpPr>
      <dsp:spPr>
        <a:xfrm>
          <a:off x="7350976" y="130047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Eseguire regolarmente il controllo sanitario dei lavoratori</a:t>
          </a:r>
          <a:endParaRPr lang="en-US" sz="1800" kern="1200" dirty="0"/>
        </a:p>
      </dsp:txBody>
      <dsp:txXfrm>
        <a:off x="7350976" y="130047"/>
        <a:ext cx="3213919" cy="1363481"/>
      </dsp:txXfrm>
    </dsp:sp>
    <dsp:sp modelId="{703411A8-E964-4CD4-94AA-9EBB84AA15D1}">
      <dsp:nvSpPr>
        <dsp:cNvPr id="0" name=""/>
        <dsp:cNvSpPr/>
      </dsp:nvSpPr>
      <dsp:spPr>
        <a:xfrm>
          <a:off x="265744" y="2105334"/>
          <a:ext cx="1363481" cy="1363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143A33-9AB9-4106-9455-32AFCD92F7E5}">
      <dsp:nvSpPr>
        <dsp:cNvPr id="0" name=""/>
        <dsp:cNvSpPr/>
      </dsp:nvSpPr>
      <dsp:spPr>
        <a:xfrm>
          <a:off x="552075" y="2391665"/>
          <a:ext cx="790819" cy="7908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A55BD-A814-462E-B2EB-F8C1D8DADDAB}">
      <dsp:nvSpPr>
        <dsp:cNvPr id="0" name=""/>
        <dsp:cNvSpPr/>
      </dsp:nvSpPr>
      <dsp:spPr>
        <a:xfrm>
          <a:off x="1921400" y="2105334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Adottare misure che migliorino nel tempo i livelli di salute e sicurezza</a:t>
          </a:r>
          <a:endParaRPr lang="en-US" sz="1800" kern="1200" dirty="0"/>
        </a:p>
      </dsp:txBody>
      <dsp:txXfrm>
        <a:off x="1921400" y="2105334"/>
        <a:ext cx="3213919" cy="1363481"/>
      </dsp:txXfrm>
    </dsp:sp>
    <dsp:sp modelId="{62242162-470D-4521-9EB5-03F43318C43D}">
      <dsp:nvSpPr>
        <dsp:cNvPr id="0" name=""/>
        <dsp:cNvSpPr/>
      </dsp:nvSpPr>
      <dsp:spPr>
        <a:xfrm>
          <a:off x="5695321" y="2105334"/>
          <a:ext cx="1363481" cy="136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31A54-179D-4990-9B24-6769A689FFA7}">
      <dsp:nvSpPr>
        <dsp:cNvPr id="0" name=""/>
        <dsp:cNvSpPr/>
      </dsp:nvSpPr>
      <dsp:spPr>
        <a:xfrm>
          <a:off x="5981652" y="2391665"/>
          <a:ext cx="790819" cy="7908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232F5A-5A44-4523-95D9-416A0CD59C5C}">
      <dsp:nvSpPr>
        <dsp:cNvPr id="0" name=""/>
        <dsp:cNvSpPr/>
      </dsp:nvSpPr>
      <dsp:spPr>
        <a:xfrm>
          <a:off x="7350976" y="2105334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Effettuare regolarmente manutenzione di attrezzature e dispositivi</a:t>
          </a:r>
          <a:endParaRPr lang="en-US" sz="1800" kern="1200" dirty="0"/>
        </a:p>
      </dsp:txBody>
      <dsp:txXfrm>
        <a:off x="7350976" y="2105334"/>
        <a:ext cx="3213919" cy="1363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CBBE-BF61-473F-BBDE-8A20D47F7409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26F880-4F1E-4946-8C66-188143CEC5FB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E6C8F-B7C6-41C8-97B7-DEE5B29D6A0A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Fornire a lavoratori, dirigenti e preposti informazioni e formazione adeguata alla mansione svolta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10ED6A1E-2D69-438D-AA3E-D79A6CA5A4DE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B8B5DA-B279-433B-8268-340CC4BA9395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388B5-975A-4761-81DC-8E2A36F455EA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 contenuti e le modalità di fruizione della formazione sono stati modificati dagli accordi Stato-Regione del 21/12/2011 e del 07/07/2016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6B41-22C0-4C23-AC89-7F3E8A633A2B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16E618-3A2F-4954-B117-C3A5FF086573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E3786-031D-4B82-81C2-A326D590F561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Tutti coloro che sono tenuti ad applicare i principi del Testo Unico della Sicurezza.</a:t>
          </a:r>
          <a:endParaRPr lang="en-US" sz="2300" kern="1200" dirty="0"/>
        </a:p>
      </dsp:txBody>
      <dsp:txXfrm>
        <a:off x="1840447" y="680"/>
        <a:ext cx="4420652" cy="1593460"/>
      </dsp:txXfrm>
    </dsp:sp>
    <dsp:sp modelId="{A147EB80-A813-4C50-BDB5-28E175925D27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EB97DB-C5C8-4F87-8745-3062AF32AF67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F6848-256A-4C93-AD21-B4B4CDFED824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Coloro che ne ottengono benefici dall’applicazione</a:t>
          </a:r>
          <a:endParaRPr lang="en-US" sz="2300" kern="1200"/>
        </a:p>
      </dsp:txBody>
      <dsp:txXfrm>
        <a:off x="1840447" y="1992507"/>
        <a:ext cx="4420652" cy="1593460"/>
      </dsp:txXfrm>
    </dsp:sp>
    <dsp:sp modelId="{568A97C4-6447-4325-B812-DBA69CEA59F0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CE8D-9C71-4195-AF0D-46BC7967C71F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2CC41-8BB2-4213-BB39-A31B62A9F316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Grazie al coinvolgimento di tutti i soggetti interessati si possono prevenire i rischi e lavorare in luoghi sicuri</a:t>
          </a:r>
          <a:endParaRPr lang="en-US" sz="2300" kern="1200"/>
        </a:p>
      </dsp:txBody>
      <dsp:txXfrm>
        <a:off x="1840447" y="3984333"/>
        <a:ext cx="4420652" cy="1593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FB510-43C6-47C0-9CBE-D3FD7C51D7A1}">
      <dsp:nvSpPr>
        <dsp:cNvPr id="0" name=""/>
        <dsp:cNvSpPr/>
      </dsp:nvSpPr>
      <dsp:spPr>
        <a:xfrm>
          <a:off x="238357" y="1340256"/>
          <a:ext cx="918350" cy="918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EA4B4-4F90-421B-ABE8-0E2DA7F49867}">
      <dsp:nvSpPr>
        <dsp:cNvPr id="0" name=""/>
        <dsp:cNvSpPr/>
      </dsp:nvSpPr>
      <dsp:spPr>
        <a:xfrm>
          <a:off x="431211" y="1533109"/>
          <a:ext cx="532643" cy="5326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9A98A-6043-44D8-A69D-FFBC20D50378}">
      <dsp:nvSpPr>
        <dsp:cNvPr id="0" name=""/>
        <dsp:cNvSpPr/>
      </dsp:nvSpPr>
      <dsp:spPr>
        <a:xfrm>
          <a:off x="1353497" y="1340256"/>
          <a:ext cx="2164682" cy="91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Titolare del rapporto di lavoro con il lavoratore</a:t>
          </a:r>
          <a:endParaRPr lang="en-US" sz="1800" kern="1200" dirty="0"/>
        </a:p>
      </dsp:txBody>
      <dsp:txXfrm>
        <a:off x="1353497" y="1340256"/>
        <a:ext cx="2164682" cy="918350"/>
      </dsp:txXfrm>
    </dsp:sp>
    <dsp:sp modelId="{B43C0243-8D5C-42A9-8B2B-2FA3094DCF98}">
      <dsp:nvSpPr>
        <dsp:cNvPr id="0" name=""/>
        <dsp:cNvSpPr/>
      </dsp:nvSpPr>
      <dsp:spPr>
        <a:xfrm>
          <a:off x="3895358" y="1340256"/>
          <a:ext cx="918350" cy="918350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699661-295F-4C76-A4FF-97BCCFB7F6EE}">
      <dsp:nvSpPr>
        <dsp:cNvPr id="0" name=""/>
        <dsp:cNvSpPr/>
      </dsp:nvSpPr>
      <dsp:spPr>
        <a:xfrm>
          <a:off x="4088212" y="1533109"/>
          <a:ext cx="532643" cy="5326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98150-93DF-4424-89B3-E7AE882A9F96}">
      <dsp:nvSpPr>
        <dsp:cNvPr id="0" name=""/>
        <dsp:cNvSpPr/>
      </dsp:nvSpPr>
      <dsp:spPr>
        <a:xfrm>
          <a:off x="4962464" y="1340256"/>
          <a:ext cx="2260750" cy="91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Posto al vertice dell’organizzazione produttiva ed esercita poteri decisionali e di spesa</a:t>
          </a:r>
          <a:endParaRPr lang="en-US" sz="1800" kern="1200" dirty="0"/>
        </a:p>
      </dsp:txBody>
      <dsp:txXfrm>
        <a:off x="4962464" y="1340256"/>
        <a:ext cx="2260750" cy="918350"/>
      </dsp:txXfrm>
    </dsp:sp>
    <dsp:sp modelId="{F5FA0F6B-0743-4BF5-8CB6-8FB4E016D7A7}">
      <dsp:nvSpPr>
        <dsp:cNvPr id="0" name=""/>
        <dsp:cNvSpPr/>
      </dsp:nvSpPr>
      <dsp:spPr>
        <a:xfrm>
          <a:off x="7600394" y="1340256"/>
          <a:ext cx="918350" cy="918350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AF1848-45E8-4F8A-A4FC-9E675C08BB97}">
      <dsp:nvSpPr>
        <dsp:cNvPr id="0" name=""/>
        <dsp:cNvSpPr/>
      </dsp:nvSpPr>
      <dsp:spPr>
        <a:xfrm>
          <a:off x="7793248" y="1533109"/>
          <a:ext cx="532643" cy="5326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B8A5C-5B97-4F43-B063-71F75F662FDF}">
      <dsp:nvSpPr>
        <dsp:cNvPr id="0" name=""/>
        <dsp:cNvSpPr/>
      </dsp:nvSpPr>
      <dsp:spPr>
        <a:xfrm>
          <a:off x="8715533" y="1340256"/>
          <a:ext cx="2164682" cy="91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Nelle pubbliche amministrazioni corrisponde al dirigente</a:t>
          </a:r>
          <a:endParaRPr lang="en-US" sz="1800" kern="1200" dirty="0"/>
        </a:p>
      </dsp:txBody>
      <dsp:txXfrm>
        <a:off x="8715533" y="1340256"/>
        <a:ext cx="2164682" cy="918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B2CE-75EF-4948-A1F0-D3439AA6369C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795E0-18F1-432C-9369-DD1A6CC0F3EF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DB699-EE73-41C9-852E-D28A006ED0D5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Grazie all’esperienza e alle competenze professionali, esercita un potere di iniziativa e controllo sull’attività lavorativa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E82A02DD-A105-41D7-B1F4-E0A66E2CF3E3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298B9-41F3-427E-9849-53B9F3EB9766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6DC37-25FB-4624-B687-9EFAD76B82B5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Garantisce la corretta esecuzione delle direttive ricevute dal datore di lavoro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83C0-91B9-4E43-A915-648BE964FACD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B2AA9-3A22-4DC6-A61E-9168E4898517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567E7-ED2F-4B87-A13F-572E145C911E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iscritto nell’elenco dei medici competenti presso il Ministero della Salute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2F404E64-4861-4EC5-BE39-661F9D4CBDDB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A1BFFF-E25D-4D18-9217-32AD67417C9B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492E0-6149-4DE6-8E3D-C8AAE3DAF106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È nominato dal datore di lavoro per effettuare la sorveglianza sanitaria dell’azienda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F6028-9D4F-4273-9EC9-276C1E51B8F3}">
      <dsp:nvSpPr>
        <dsp:cNvPr id="0" name=""/>
        <dsp:cNvSpPr/>
      </dsp:nvSpPr>
      <dsp:spPr>
        <a:xfrm>
          <a:off x="265744" y="1117690"/>
          <a:ext cx="1363481" cy="136348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07189D-18C7-4E72-9EBC-75FA5D9FA51F}">
      <dsp:nvSpPr>
        <dsp:cNvPr id="0" name=""/>
        <dsp:cNvSpPr/>
      </dsp:nvSpPr>
      <dsp:spPr>
        <a:xfrm>
          <a:off x="552075" y="1404021"/>
          <a:ext cx="790819" cy="790819"/>
        </a:xfrm>
        <a:prstGeom prst="rect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39A04-F9CE-4744-B9C8-E06D134B7E6A}">
      <dsp:nvSpPr>
        <dsp:cNvPr id="0" name=""/>
        <dsp:cNvSpPr/>
      </dsp:nvSpPr>
      <dsp:spPr>
        <a:xfrm>
          <a:off x="1921400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Sono lavoratori incaricati dell’attuazione delle misure di prevenzione incendi, di evacuazione, di primo soccorso e di gestione delle emergenze</a:t>
          </a:r>
          <a:endParaRPr lang="en-US" sz="1800" kern="1200" dirty="0"/>
        </a:p>
      </dsp:txBody>
      <dsp:txXfrm>
        <a:off x="1921400" y="1117690"/>
        <a:ext cx="3213919" cy="1363481"/>
      </dsp:txXfrm>
    </dsp:sp>
    <dsp:sp modelId="{8325B3E7-FE4E-4362-AF51-A5572E987387}">
      <dsp:nvSpPr>
        <dsp:cNvPr id="0" name=""/>
        <dsp:cNvSpPr/>
      </dsp:nvSpPr>
      <dsp:spPr>
        <a:xfrm>
          <a:off x="5695321" y="1117690"/>
          <a:ext cx="1363481" cy="1363481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4407E-2A2A-4B7D-93CA-1C98C9BCB048}">
      <dsp:nvSpPr>
        <dsp:cNvPr id="0" name=""/>
        <dsp:cNvSpPr/>
      </dsp:nvSpPr>
      <dsp:spPr>
        <a:xfrm>
          <a:off x="5981652" y="1404021"/>
          <a:ext cx="790819" cy="79081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B5F7BC2B-A565-4274-B7D2-21A207C93F71}">
      <dsp:nvSpPr>
        <dsp:cNvPr id="0" name=""/>
        <dsp:cNvSpPr/>
      </dsp:nvSpPr>
      <dsp:spPr>
        <a:xfrm>
          <a:off x="7350976" y="1117690"/>
          <a:ext cx="3213919" cy="13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Sono incaricati dal datore di lavoro come previsto dal Decreto Legge</a:t>
          </a:r>
          <a:endParaRPr lang="en-US" sz="1800" kern="1200" dirty="0"/>
        </a:p>
      </dsp:txBody>
      <dsp:txXfrm>
        <a:off x="7350976" y="1117690"/>
        <a:ext cx="3213919" cy="136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4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4.sv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12" Type="http://schemas.openxmlformats.org/officeDocument/2006/relationships/image" Target="../media/image6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70.png"/><Relationship Id="rId5" Type="http://schemas.openxmlformats.org/officeDocument/2006/relationships/diagramLayout" Target="../diagrams/layout17.xml"/><Relationship Id="rId10" Type="http://schemas.openxmlformats.org/officeDocument/2006/relationships/image" Target="../media/image66.png"/><Relationship Id="rId4" Type="http://schemas.openxmlformats.org/officeDocument/2006/relationships/diagramData" Target="../diagrams/data17.xml"/><Relationship Id="rId9" Type="http://schemas.openxmlformats.org/officeDocument/2006/relationships/image" Target="../media/image69.pn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12" Type="http://schemas.openxmlformats.org/officeDocument/2006/relationships/image" Target="../media/image62.svg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image" Target="../media/image61.png"/><Relationship Id="rId5" Type="http://schemas.openxmlformats.org/officeDocument/2006/relationships/diagramLayout" Target="../diagrams/layout21.xml"/><Relationship Id="rId15" Type="http://schemas.openxmlformats.org/officeDocument/2006/relationships/image" Target="../media/image82.png"/><Relationship Id="rId10" Type="http://schemas.openxmlformats.org/officeDocument/2006/relationships/image" Target="../media/image79.svg"/><Relationship Id="rId4" Type="http://schemas.openxmlformats.org/officeDocument/2006/relationships/diagramData" Target="../diagrams/data21.xml"/><Relationship Id="rId9" Type="http://schemas.openxmlformats.org/officeDocument/2006/relationships/image" Target="../media/image78.png"/><Relationship Id="rId14" Type="http://schemas.openxmlformats.org/officeDocument/2006/relationships/image" Target="../media/image81.sv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10" Type="http://schemas.openxmlformats.org/officeDocument/2006/relationships/image" Target="../media/image86.png"/><Relationship Id="rId4" Type="http://schemas.openxmlformats.org/officeDocument/2006/relationships/diagramData" Target="../diagrams/data22.xml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12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11" Type="http://schemas.openxmlformats.org/officeDocument/2006/relationships/image" Target="../media/image94.png"/><Relationship Id="rId5" Type="http://schemas.openxmlformats.org/officeDocument/2006/relationships/diagramLayout" Target="../diagrams/layout23.xml"/><Relationship Id="rId10" Type="http://schemas.openxmlformats.org/officeDocument/2006/relationships/image" Target="../media/image93.png"/><Relationship Id="rId4" Type="http://schemas.openxmlformats.org/officeDocument/2006/relationships/diagramData" Target="../diagrams/data23.xml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0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10" Type="http://schemas.openxmlformats.org/officeDocument/2006/relationships/image" Target="../media/image110.png"/><Relationship Id="rId4" Type="http://schemas.openxmlformats.org/officeDocument/2006/relationships/diagramData" Target="../diagrams/data26.xml"/><Relationship Id="rId9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6">
            <a:extLst>
              <a:ext uri="{FF2B5EF4-FFF2-40B4-BE49-F238E27FC236}">
                <a16:creationId xmlns:a16="http://schemas.microsoft.com/office/drawing/2014/main" id="{DBD87452-FC4F-4BDC-ADC8-4CB118A2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7" name="Picture 38">
            <a:extLst>
              <a:ext uri="{FF2B5EF4-FFF2-40B4-BE49-F238E27FC236}">
                <a16:creationId xmlns:a16="http://schemas.microsoft.com/office/drawing/2014/main" id="{04BF5510-F7D5-4319-BB4C-0AE630F6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68" name="Picture 40">
            <a:extLst>
              <a:ext uri="{FF2B5EF4-FFF2-40B4-BE49-F238E27FC236}">
                <a16:creationId xmlns:a16="http://schemas.microsoft.com/office/drawing/2014/main" id="{48A4D1F0-9B28-473F-91C9-F6B4A1A40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9" name="Rectangle 42">
            <a:extLst>
              <a:ext uri="{FF2B5EF4-FFF2-40B4-BE49-F238E27FC236}">
                <a16:creationId xmlns:a16="http://schemas.microsoft.com/office/drawing/2014/main" id="{019A71C9-AAD8-428A-8652-55BF6871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44">
            <a:extLst>
              <a:ext uri="{FF2B5EF4-FFF2-40B4-BE49-F238E27FC236}">
                <a16:creationId xmlns:a16="http://schemas.microsoft.com/office/drawing/2014/main" id="{6501DDCC-A2F8-4180-A0A2-DD637681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1" name="Group 46">
            <a:extLst>
              <a:ext uri="{FF2B5EF4-FFF2-40B4-BE49-F238E27FC236}">
                <a16:creationId xmlns:a16="http://schemas.microsoft.com/office/drawing/2014/main" id="{D9C6DDFC-DB8D-4BB7-9F22-70F15806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8" name="Rectangle 47">
              <a:extLst>
                <a:ext uri="{FF2B5EF4-FFF2-40B4-BE49-F238E27FC236}">
                  <a16:creationId xmlns:a16="http://schemas.microsoft.com/office/drawing/2014/main" id="{0B1F4BEC-A5DB-4E98-BFF7-29DEDA5DB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8">
              <a:extLst>
                <a:ext uri="{FF2B5EF4-FFF2-40B4-BE49-F238E27FC236}">
                  <a16:creationId xmlns:a16="http://schemas.microsoft.com/office/drawing/2014/main" id="{AC86BC8E-ACA4-4283-8F36-9F0FB139A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3" name="Rectangle 50">
            <a:extLst>
              <a:ext uri="{FF2B5EF4-FFF2-40B4-BE49-F238E27FC236}">
                <a16:creationId xmlns:a16="http://schemas.microsoft.com/office/drawing/2014/main" id="{DF86D0BF-2EBB-4A07-99BB-FCAE4A4D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9858D6-95F8-4B7E-B670-9379801511D6}"/>
              </a:ext>
            </a:extLst>
          </p:cNvPr>
          <p:cNvSpPr txBox="1"/>
          <p:nvPr/>
        </p:nvSpPr>
        <p:spPr>
          <a:xfrm>
            <a:off x="208733" y="4710302"/>
            <a:ext cx="8605067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ORGANIZZAZIONE DELLA PREVENZIONE AZIENDALE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11BC05-01D0-444C-95D8-3C6EC6D34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6744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4" name="Rectangle 52">
            <a:extLst>
              <a:ext uri="{FF2B5EF4-FFF2-40B4-BE49-F238E27FC236}">
                <a16:creationId xmlns:a16="http://schemas.microsoft.com/office/drawing/2014/main" id="{07095A18-14F2-4994-9DDD-938B85A7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54">
            <a:extLst>
              <a:ext uri="{FF2B5EF4-FFF2-40B4-BE49-F238E27FC236}">
                <a16:creationId xmlns:a16="http://schemas.microsoft.com/office/drawing/2014/main" id="{6CBD8EDD-1294-4EA8-8701-394DE1A5A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56">
            <a:extLst>
              <a:ext uri="{FF2B5EF4-FFF2-40B4-BE49-F238E27FC236}">
                <a16:creationId xmlns:a16="http://schemas.microsoft.com/office/drawing/2014/main" id="{DC8965D9-2B10-464D-8B9A-33E064972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Anteprima della diapositiva 6">
                <a:extLst>
                  <a:ext uri="{FF2B5EF4-FFF2-40B4-BE49-F238E27FC236}">
                    <a16:creationId xmlns:a16="http://schemas.microsoft.com/office/drawing/2014/main" id="{EAA4B013-0E3B-4BE9-AAB0-571F5F6C5D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2836229"/>
                  </p:ext>
                </p:extLst>
              </p:nvPr>
            </p:nvGraphicFramePr>
            <p:xfrm>
              <a:off x="9317271" y="4432864"/>
              <a:ext cx="2665996" cy="1499623"/>
            </p:xfrm>
            <a:graphic>
              <a:graphicData uri="http://schemas.microsoft.com/office/powerpoint/2016/slidezoom">
                <pslz:sldZm>
                  <pslz:sldZmObj sldId="257" cId="2930730502">
                    <pslz:zmPr id="{FD19CD45-7DAF-41AB-B594-859AAADFAC3B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65996" cy="14996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Anteprima della diapositiva 6">
                <a:extLst>
                  <a:ext uri="{FF2B5EF4-FFF2-40B4-BE49-F238E27FC236}">
                    <a16:creationId xmlns:a16="http://schemas.microsoft.com/office/drawing/2014/main" id="{EAA4B013-0E3B-4BE9-AAB0-571F5F6C5D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7271" y="4432864"/>
                <a:ext cx="2665996" cy="149962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88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addetti alle emergenze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AA22401-9211-4209-94E9-9A54DE77F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0881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Elemento grafico 5" descr="Documento">
            <a:extLst>
              <a:ext uri="{FF2B5EF4-FFF2-40B4-BE49-F238E27FC236}">
                <a16:creationId xmlns:a16="http://schemas.microsoft.com/office/drawing/2014/main" id="{378A4173-8474-4F2A-9913-15716B635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5965" y="3679031"/>
            <a:ext cx="914400" cy="914400"/>
          </a:xfrm>
          <a:prstGeom prst="rect">
            <a:avLst/>
          </a:prstGeom>
        </p:spPr>
      </p:pic>
      <p:pic>
        <p:nvPicPr>
          <p:cNvPr id="27" name="Elemento grafico 26" descr="Medicina">
            <a:extLst>
              <a:ext uri="{FF2B5EF4-FFF2-40B4-BE49-F238E27FC236}">
                <a16:creationId xmlns:a16="http://schemas.microsoft.com/office/drawing/2014/main" id="{48F3551B-F634-49E2-9A09-9855D13F6E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6069" y="3679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lavoratore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8AD8589-366E-4058-BD5F-40BB85290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23329"/>
              </p:ext>
            </p:extLst>
          </p:nvPr>
        </p:nvGraphicFramePr>
        <p:xfrm>
          <a:off x="516835" y="2336800"/>
          <a:ext cx="10994843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8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organismi paritetici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65ED7C1-D79C-42B6-B775-E2B5FD13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290595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0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rappresentante dei lavoratori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F2786EE-8C7D-45D3-95F1-47585CE85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352785"/>
              </p:ext>
            </p:extLst>
          </p:nvPr>
        </p:nvGraphicFramePr>
        <p:xfrm>
          <a:off x="681037" y="2336800"/>
          <a:ext cx="10830641" cy="376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4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Soggetti della prevenzione: servizio di protezione e prevenzione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85BBE4B-CE9A-4045-8584-E658A3D05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177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8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responsabile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E48E0A3-51A6-4142-8AD8-7488119ED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403983"/>
              </p:ext>
            </p:extLst>
          </p:nvPr>
        </p:nvGraphicFramePr>
        <p:xfrm>
          <a:off x="559179" y="2350053"/>
          <a:ext cx="11073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2BA1D363-0178-4713-BFE9-4707B646AE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0706100"/>
                  </p:ext>
                </p:extLst>
              </p:nvPr>
            </p:nvGraphicFramePr>
            <p:xfrm>
              <a:off x="11069602" y="976887"/>
              <a:ext cx="1126435" cy="633620"/>
            </p:xfrm>
            <a:graphic>
              <a:graphicData uri="http://schemas.microsoft.com/office/powerpoint/2016/slidezoom">
                <pslz:sldZm>
                  <pslz:sldZmObj sldId="273" cId="1537106212">
                    <pslz:zmPr id="{0E50E5B9-D268-443F-A787-6679A27D2A27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26435" cy="6336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2BA1D363-0178-4713-BFE9-4707B646AE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69602" y="976887"/>
                <a:ext cx="1126435" cy="6336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3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8963EE-9276-430E-BF8B-EE0EB06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 fontScale="90000"/>
          </a:bodyPr>
          <a:lstStyle/>
          <a:p>
            <a:r>
              <a:rPr lang="it-IT" sz="4400" dirty="0"/>
              <a:t>Strumenti per la prevenzione: valutazione dei rischi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FC6AC19-C989-4498-A369-FEDBCD417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4959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710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4E2A7-59C8-4C79-9889-9EAAAD72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Strumenti per la prevenzione: valutazione dei rischi</a:t>
            </a: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379E2FA0-4A85-4009-B25C-BC475423C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5972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B95F2143-9277-45A6-9217-8C36EB519E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164108"/>
                  </p:ext>
                </p:extLst>
              </p:nvPr>
            </p:nvGraphicFramePr>
            <p:xfrm>
              <a:off x="10955087" y="922337"/>
              <a:ext cx="1245704" cy="700709"/>
            </p:xfrm>
            <a:graphic>
              <a:graphicData uri="http://schemas.microsoft.com/office/powerpoint/2016/slidezoom">
                <pslz:sldZm>
                  <pslz:sldZmObj sldId="275" cId="4190648962">
                    <pslz:zmPr id="{078E441C-1D78-48C5-A1DA-CC325569CD0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45704" cy="7007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B95F2143-9277-45A6-9217-8C36EB519E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55087" y="922337"/>
                <a:ext cx="1245704" cy="70070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3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33322C-5148-4241-9491-86C60F26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3700" dirty="0"/>
              <a:t>Strumenti per la prevenzione: riunione periodica di sicurezza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C2E26A4-3E89-489F-971F-38B15093D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9258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A258446A-0C56-4038-B0DB-AAC14FC99E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136455"/>
                  </p:ext>
                </p:extLst>
              </p:nvPr>
            </p:nvGraphicFramePr>
            <p:xfrm>
              <a:off x="11258779" y="1146907"/>
              <a:ext cx="917343" cy="516006"/>
            </p:xfrm>
            <a:graphic>
              <a:graphicData uri="http://schemas.microsoft.com/office/powerpoint/2016/slidezoom">
                <pslz:sldZm>
                  <pslz:sldZmObj sldId="276" cId="1238907905">
                    <pslz:zmPr id="{0FC4F719-AF82-45B7-94DD-29A5D531541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17343" cy="5160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A258446A-0C56-4038-B0DB-AAC14FC99E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8779" y="1146907"/>
                <a:ext cx="917343" cy="5160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12476A8B-77D5-4719-ADBC-B1B9B80A4F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7279241"/>
                  </p:ext>
                </p:extLst>
              </p:nvPr>
            </p:nvGraphicFramePr>
            <p:xfrm>
              <a:off x="11268806" y="2686062"/>
              <a:ext cx="909942" cy="511843"/>
            </p:xfrm>
            <a:graphic>
              <a:graphicData uri="http://schemas.microsoft.com/office/powerpoint/2016/slidezoom">
                <pslz:sldZm>
                  <pslz:sldZmObj sldId="277" cId="2578613121">
                    <pslz:zmPr id="{37BABCF0-29F7-4968-B088-33296E0487A4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9942" cy="5118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Anteprima della diapositiva 7">
                <a:extLst>
                  <a:ext uri="{FF2B5EF4-FFF2-40B4-BE49-F238E27FC236}">
                    <a16:creationId xmlns:a16="http://schemas.microsoft.com/office/drawing/2014/main" id="{12476A8B-77D5-4719-ADBC-B1B9B80A4F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68806" y="2686062"/>
                <a:ext cx="909942" cy="5118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Anteprima della diapositiva 10">
                <a:extLst>
                  <a:ext uri="{FF2B5EF4-FFF2-40B4-BE49-F238E27FC236}">
                    <a16:creationId xmlns:a16="http://schemas.microsoft.com/office/drawing/2014/main" id="{6FC7D155-BAC0-4354-B7DE-95A0E176A1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8104141"/>
                  </p:ext>
                </p:extLst>
              </p:nvPr>
            </p:nvGraphicFramePr>
            <p:xfrm>
              <a:off x="11287526" y="4093053"/>
              <a:ext cx="909945" cy="511844"/>
            </p:xfrm>
            <a:graphic>
              <a:graphicData uri="http://schemas.microsoft.com/office/powerpoint/2016/slidezoom">
                <pslz:sldZm>
                  <pslz:sldZmObj sldId="279" cId="133342750">
                    <pslz:zmPr id="{84CDF3BE-E380-4A37-9BF1-1DBCC625AA77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9945" cy="5118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Anteprima della diapositiva 10">
                <a:extLst>
                  <a:ext uri="{FF2B5EF4-FFF2-40B4-BE49-F238E27FC236}">
                    <a16:creationId xmlns:a16="http://schemas.microsoft.com/office/drawing/2014/main" id="{6FC7D155-BAC0-4354-B7DE-95A0E176A1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87526" y="4093053"/>
                <a:ext cx="909945" cy="5118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64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8CAA4-4536-4B9C-8726-70FF0275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Strumenti per la prevenzione: riunione periodica di sicurezza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725D44A-91E6-4698-919D-052E289B5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5323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90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E32FA5-8A4A-42AE-BD98-15F9865B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r>
              <a:rPr lang="it-IT" sz="4400" dirty="0"/>
              <a:t>Principali misure di tutela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0E4C0EE-1D0E-43AB-B525-5055CCC2D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6111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B20118D4-F6DC-4CF0-9663-B741388BD6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611944"/>
                  </p:ext>
                </p:extLst>
              </p:nvPr>
            </p:nvGraphicFramePr>
            <p:xfrm>
              <a:off x="11374363" y="1206776"/>
              <a:ext cx="823108" cy="462998"/>
            </p:xfrm>
            <a:graphic>
              <a:graphicData uri="http://schemas.microsoft.com/office/powerpoint/2016/slidezoom">
                <pslz:sldZm>
                  <pslz:sldZmObj sldId="258" cId="2991507864">
                    <pslz:zmPr id="{ECB484B0-ADFC-4283-AD7A-5D4CB454AAAA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3108" cy="462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extLst>
                  <a:ext uri="{FF2B5EF4-FFF2-40B4-BE49-F238E27FC236}">
                    <a16:creationId xmlns:a16="http://schemas.microsoft.com/office/drawing/2014/main" id="{B20118D4-F6DC-4CF0-9663-B741388BD6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74363" y="1206776"/>
                <a:ext cx="823108" cy="462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Anteprima della diapositiva 6">
                <a:extLst>
                  <a:ext uri="{FF2B5EF4-FFF2-40B4-BE49-F238E27FC236}">
                    <a16:creationId xmlns:a16="http://schemas.microsoft.com/office/drawing/2014/main" id="{0485731D-FCF1-422F-877C-735DDD4851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2068761"/>
                  </p:ext>
                </p:extLst>
              </p:nvPr>
            </p:nvGraphicFramePr>
            <p:xfrm>
              <a:off x="11363041" y="3158976"/>
              <a:ext cx="823108" cy="462998"/>
            </p:xfrm>
            <a:graphic>
              <a:graphicData uri="http://schemas.microsoft.com/office/powerpoint/2016/slidezoom">
                <pslz:sldZm>
                  <pslz:sldZmObj sldId="259" cId="418383516">
                    <pslz:zmPr id="{A99DD2C7-0BA3-43BB-B71E-05767718075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3108" cy="462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Anteprima della diapositiva 6">
                <a:extLst>
                  <a:ext uri="{FF2B5EF4-FFF2-40B4-BE49-F238E27FC236}">
                    <a16:creationId xmlns:a16="http://schemas.microsoft.com/office/drawing/2014/main" id="{0485731D-FCF1-422F-877C-735DDD4851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63041" y="3158976"/>
                <a:ext cx="823108" cy="462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Anteprima della diapositiva 8">
                <a:extLst>
                  <a:ext uri="{FF2B5EF4-FFF2-40B4-BE49-F238E27FC236}">
                    <a16:creationId xmlns:a16="http://schemas.microsoft.com/office/drawing/2014/main" id="{6408BA17-C760-4214-8EA9-BB02884624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5487045"/>
                  </p:ext>
                </p:extLst>
              </p:nvPr>
            </p:nvGraphicFramePr>
            <p:xfrm>
              <a:off x="11374363" y="5111176"/>
              <a:ext cx="823108" cy="462998"/>
            </p:xfrm>
            <a:graphic>
              <a:graphicData uri="http://schemas.microsoft.com/office/powerpoint/2016/slidezoom">
                <pslz:sldZm>
                  <pslz:sldZmObj sldId="260" cId="546370567">
                    <pslz:zmPr id="{CFE26E59-403C-47E2-B9F5-876DB124355B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3108" cy="462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Anteprima della diapositiva 8">
                <a:extLst>
                  <a:ext uri="{FF2B5EF4-FFF2-40B4-BE49-F238E27FC236}">
                    <a16:creationId xmlns:a16="http://schemas.microsoft.com/office/drawing/2014/main" id="{6408BA17-C760-4214-8EA9-BB0288462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74363" y="5111176"/>
                <a:ext cx="823108" cy="462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73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B60A9-DFFD-46F5-9597-C6815997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Strumenti per la prevenzione: riunione periodica di sicurezza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65F140DE-FC13-49C4-9C1C-A9E0D454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57712"/>
              </p:ext>
            </p:extLst>
          </p:nvPr>
        </p:nvGraphicFramePr>
        <p:xfrm>
          <a:off x="681037" y="2336800"/>
          <a:ext cx="11248366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61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B60A9-DFFD-46F5-9597-C6815997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Strumenti per la prevenzione: riunione periodica di sicurezza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3706D4C-13BC-40D4-BD66-D38549AE4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8259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4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DD6778-45B9-429D-9141-96AAF07E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r>
              <a:rPr lang="it-IT" sz="4400" dirty="0"/>
              <a:t>Strumenti per la prevenzione: Informazione</a:t>
            </a:r>
          </a:p>
        </p:txBody>
      </p:sp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313E32AA-30D5-4241-B206-C23068472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4465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Elemento grafico 16" descr="Radioattivo">
            <a:extLst>
              <a:ext uri="{FF2B5EF4-FFF2-40B4-BE49-F238E27FC236}">
                <a16:creationId xmlns:a16="http://schemas.microsoft.com/office/drawing/2014/main" id="{2C82829E-5C18-4514-979D-A5DD6D740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9573" y="1838764"/>
            <a:ext cx="848705" cy="848705"/>
          </a:xfrm>
          <a:prstGeom prst="rect">
            <a:avLst/>
          </a:prstGeom>
        </p:spPr>
      </p:pic>
      <p:sp>
        <p:nvSpPr>
          <p:cNvPr id="32" name="Rettangolo 31" descr="Handshake">
            <a:extLst>
              <a:ext uri="{FF2B5EF4-FFF2-40B4-BE49-F238E27FC236}">
                <a16:creationId xmlns:a16="http://schemas.microsoft.com/office/drawing/2014/main" id="{27C74716-0827-42D1-9302-9A8889AF25C1}"/>
              </a:ext>
            </a:extLst>
          </p:cNvPr>
          <p:cNvSpPr/>
          <p:nvPr/>
        </p:nvSpPr>
        <p:spPr>
          <a:xfrm>
            <a:off x="5528533" y="773921"/>
            <a:ext cx="645392" cy="645392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3" name="Elemento grafico 32" descr="Stetoscopio">
            <a:extLst>
              <a:ext uri="{FF2B5EF4-FFF2-40B4-BE49-F238E27FC236}">
                <a16:creationId xmlns:a16="http://schemas.microsoft.com/office/drawing/2014/main" id="{59278851-DBE2-4801-A086-6FA6B1A87B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9573" y="3059595"/>
            <a:ext cx="738809" cy="738809"/>
          </a:xfrm>
          <a:prstGeom prst="rect">
            <a:avLst/>
          </a:prstGeom>
        </p:spPr>
      </p:pic>
      <p:pic>
        <p:nvPicPr>
          <p:cNvPr id="35" name="Elemento grafico 34" descr="Alta tensione">
            <a:extLst>
              <a:ext uri="{FF2B5EF4-FFF2-40B4-BE49-F238E27FC236}">
                <a16:creationId xmlns:a16="http://schemas.microsoft.com/office/drawing/2014/main" id="{ED9FBB9E-9403-492C-BD53-7D7BCBA0E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19573" y="4163979"/>
            <a:ext cx="848705" cy="848705"/>
          </a:xfrm>
          <a:prstGeom prst="rect">
            <a:avLst/>
          </a:prstGeom>
        </p:spPr>
      </p:pic>
      <p:pic>
        <p:nvPicPr>
          <p:cNvPr id="37" name="Elemento grafico 36" descr="Ingranaggi">
            <a:extLst>
              <a:ext uri="{FF2B5EF4-FFF2-40B4-BE49-F238E27FC236}">
                <a16:creationId xmlns:a16="http://schemas.microsoft.com/office/drawing/2014/main" id="{08B34E23-588C-46D0-8FF4-E5904B0F0C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6725" y="53038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33322C-5148-4241-9491-86C60F26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4000" dirty="0"/>
              <a:t>Strumenti per la prevenzione: Formazione</a:t>
            </a:r>
            <a:endParaRPr lang="it-IT" sz="3700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C2E26A4-3E89-489F-971F-38B15093D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8298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83EA3AA3-8580-46D0-9EAD-94A37CA603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6261814"/>
                  </p:ext>
                </p:extLst>
              </p:nvPr>
            </p:nvGraphicFramePr>
            <p:xfrm>
              <a:off x="11412836" y="6421507"/>
              <a:ext cx="775988" cy="436493"/>
            </p:xfrm>
            <a:graphic>
              <a:graphicData uri="http://schemas.microsoft.com/office/powerpoint/2016/slidezoom">
                <pslz:sldZm>
                  <pslz:sldZmObj sldId="283" cId="2196114719">
                    <pslz:zmPr id="{DE7D2C07-C023-4CE9-BFA7-03B13347FBC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5988" cy="4364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extLst>
                  <a:ext uri="{FF2B5EF4-FFF2-40B4-BE49-F238E27FC236}">
                    <a16:creationId xmlns:a16="http://schemas.microsoft.com/office/drawing/2014/main" id="{83EA3AA3-8580-46D0-9EAD-94A37CA603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12836" y="6421507"/>
                <a:ext cx="775988" cy="4364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3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DD6778-45B9-429D-9141-96AAF07E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3700" dirty="0"/>
              <a:t>Strumenti per la prevenzione: sorveglianza sanitaria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6E9589E-8D1A-42DF-BAEA-CB6B15647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826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8DD7CAB4-9791-4F0C-B97B-15AF4CACE0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3095176"/>
                  </p:ext>
                </p:extLst>
              </p:nvPr>
            </p:nvGraphicFramePr>
            <p:xfrm>
              <a:off x="11439570" y="1206776"/>
              <a:ext cx="752430" cy="423242"/>
            </p:xfrm>
            <a:graphic>
              <a:graphicData uri="http://schemas.microsoft.com/office/powerpoint/2016/slidezoom">
                <pslz:sldZm>
                  <pslz:sldZmObj sldId="281" cId="2204201745">
                    <pslz:zmPr id="{F37F4309-CD62-4831-BCA7-5A40C71ED28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52430" cy="4232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8DD7CAB4-9791-4F0C-B97B-15AF4CACE0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39570" y="1206776"/>
                <a:ext cx="752430" cy="4232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944F5868-7C12-4CB8-8D33-1D29DB2EA7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4833260"/>
                  </p:ext>
                </p:extLst>
              </p:nvPr>
            </p:nvGraphicFramePr>
            <p:xfrm>
              <a:off x="11433719" y="3217379"/>
              <a:ext cx="752430" cy="423242"/>
            </p:xfrm>
            <a:graphic>
              <a:graphicData uri="http://schemas.microsoft.com/office/powerpoint/2016/slidezoom">
                <pslz:sldZm>
                  <pslz:sldZmObj sldId="285" cId="1906185722">
                    <pslz:zmPr id="{3AB04FBA-040F-492E-B81A-12BD2C1C3C44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52430" cy="4232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Anteprima della diapositiva 7">
                <a:extLst>
                  <a:ext uri="{FF2B5EF4-FFF2-40B4-BE49-F238E27FC236}">
                    <a16:creationId xmlns:a16="http://schemas.microsoft.com/office/drawing/2014/main" id="{944F5868-7C12-4CB8-8D33-1D29DB2EA7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33719" y="3217379"/>
                <a:ext cx="752430" cy="4232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114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D6778-45B9-429D-9141-96AAF07E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Strumenti per la prevenzione: sorveglianza sanitaria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2B237AE-7146-4AD5-ACFE-86F63BA60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77198"/>
              </p:ext>
            </p:extLst>
          </p:nvPr>
        </p:nvGraphicFramePr>
        <p:xfrm>
          <a:off x="681037" y="2039815"/>
          <a:ext cx="10830641" cy="436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A605D-2E1C-4EB2-ABC4-BE2E952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Strumenti per la prevenzione: sorveglianza sanitaria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0607395-0BB1-4C7B-BBDF-302B7BF40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1823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7F2A9FE9-0AAD-4883-956A-3202B04FB4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260755"/>
                  </p:ext>
                </p:extLst>
              </p:nvPr>
            </p:nvGraphicFramePr>
            <p:xfrm>
              <a:off x="10944823" y="942928"/>
              <a:ext cx="1247177" cy="701537"/>
            </p:xfrm>
            <a:graphic>
              <a:graphicData uri="http://schemas.microsoft.com/office/powerpoint/2016/slidezoom">
                <pslz:sldZm>
                  <pslz:sldZmObj sldId="286" cId="3490309978">
                    <pslz:zmPr id="{ADC11459-C139-4032-9249-273C2B882F26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47177" cy="7015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7F2A9FE9-0AAD-4883-956A-3202B04FB4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44823" y="942928"/>
                <a:ext cx="1247177" cy="7015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1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812AC83-22F0-44D1-B41F-5FF2304A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A9B3369-20B8-495A-B857-05C117B5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53743EE-5C98-4818-927C-F0CA00C3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A832B64A-5DE3-4CF7-93BD-E4EEFDC8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60D20CA5-592A-495C-845B-170F147E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AF76C7-322A-4911-9FFA-43C04B81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4400"/>
              <a:t>Soggetti e strumenti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548CEB5-4BDC-4AE2-AA28-C6E7BDD3A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09682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C5B825D3-F6D1-4326-965B-51EF6705B4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0254532"/>
                  </p:ext>
                </p:extLst>
              </p:nvPr>
            </p:nvGraphicFramePr>
            <p:xfrm>
              <a:off x="11340685" y="6380922"/>
              <a:ext cx="848139" cy="477078"/>
            </p:xfrm>
            <a:graphic>
              <a:graphicData uri="http://schemas.microsoft.com/office/powerpoint/2016/slidezoom">
                <pslz:sldZm>
                  <pslz:sldZmObj sldId="287" cId="559070611">
                    <pslz:zmPr id="{D0055AF9-46B3-4A6E-8DA1-3A4C7BE5EC9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8139" cy="4770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extLst>
                  <a:ext uri="{FF2B5EF4-FFF2-40B4-BE49-F238E27FC236}">
                    <a16:creationId xmlns:a16="http://schemas.microsoft.com/office/drawing/2014/main" id="{C5B825D3-F6D1-4326-965B-51EF6705B4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0685" y="6380922"/>
                <a:ext cx="848139" cy="4770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3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6">
            <a:extLst>
              <a:ext uri="{FF2B5EF4-FFF2-40B4-BE49-F238E27FC236}">
                <a16:creationId xmlns:a16="http://schemas.microsoft.com/office/drawing/2014/main" id="{DBD87452-FC4F-4BDC-ADC8-4CB118A2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7" name="Picture 38">
            <a:extLst>
              <a:ext uri="{FF2B5EF4-FFF2-40B4-BE49-F238E27FC236}">
                <a16:creationId xmlns:a16="http://schemas.microsoft.com/office/drawing/2014/main" id="{04BF5510-F7D5-4319-BB4C-0AE630F6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68" name="Picture 40">
            <a:extLst>
              <a:ext uri="{FF2B5EF4-FFF2-40B4-BE49-F238E27FC236}">
                <a16:creationId xmlns:a16="http://schemas.microsoft.com/office/drawing/2014/main" id="{48A4D1F0-9B28-473F-91C9-F6B4A1A40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9" name="Rectangle 42">
            <a:extLst>
              <a:ext uri="{FF2B5EF4-FFF2-40B4-BE49-F238E27FC236}">
                <a16:creationId xmlns:a16="http://schemas.microsoft.com/office/drawing/2014/main" id="{019A71C9-AAD8-428A-8652-55BF6871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44">
            <a:extLst>
              <a:ext uri="{FF2B5EF4-FFF2-40B4-BE49-F238E27FC236}">
                <a16:creationId xmlns:a16="http://schemas.microsoft.com/office/drawing/2014/main" id="{6501DDCC-A2F8-4180-A0A2-DD637681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1" name="Group 46">
            <a:extLst>
              <a:ext uri="{FF2B5EF4-FFF2-40B4-BE49-F238E27FC236}">
                <a16:creationId xmlns:a16="http://schemas.microsoft.com/office/drawing/2014/main" id="{D9C6DDFC-DB8D-4BB7-9F22-70F15806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8" name="Rectangle 47">
              <a:extLst>
                <a:ext uri="{FF2B5EF4-FFF2-40B4-BE49-F238E27FC236}">
                  <a16:creationId xmlns:a16="http://schemas.microsoft.com/office/drawing/2014/main" id="{0B1F4BEC-A5DB-4E98-BFF7-29DEDA5DB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48">
              <a:extLst>
                <a:ext uri="{FF2B5EF4-FFF2-40B4-BE49-F238E27FC236}">
                  <a16:creationId xmlns:a16="http://schemas.microsoft.com/office/drawing/2014/main" id="{AC86BC8E-ACA4-4283-8F36-9F0FB139A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3" name="Rectangle 50">
            <a:extLst>
              <a:ext uri="{FF2B5EF4-FFF2-40B4-BE49-F238E27FC236}">
                <a16:creationId xmlns:a16="http://schemas.microsoft.com/office/drawing/2014/main" id="{DF86D0BF-2EBB-4A07-99BB-FCAE4A4D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9858D6-95F8-4B7E-B670-9379801511D6}"/>
              </a:ext>
            </a:extLst>
          </p:cNvPr>
          <p:cNvSpPr txBox="1"/>
          <p:nvPr/>
        </p:nvSpPr>
        <p:spPr>
          <a:xfrm>
            <a:off x="208733" y="4710302"/>
            <a:ext cx="8605067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ORGANIZZAZIONE DELLA PREVENZIONE AZIENDALE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11BC05-01D0-444C-95D8-3C6EC6D34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6744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4" name="Rectangle 52">
            <a:extLst>
              <a:ext uri="{FF2B5EF4-FFF2-40B4-BE49-F238E27FC236}">
                <a16:creationId xmlns:a16="http://schemas.microsoft.com/office/drawing/2014/main" id="{07095A18-14F2-4994-9DDD-938B85A7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54">
            <a:extLst>
              <a:ext uri="{FF2B5EF4-FFF2-40B4-BE49-F238E27FC236}">
                <a16:creationId xmlns:a16="http://schemas.microsoft.com/office/drawing/2014/main" id="{6CBD8EDD-1294-4EA8-8701-394DE1A5A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56">
            <a:extLst>
              <a:ext uri="{FF2B5EF4-FFF2-40B4-BE49-F238E27FC236}">
                <a16:creationId xmlns:a16="http://schemas.microsoft.com/office/drawing/2014/main" id="{DC8965D9-2B10-464D-8B9A-33E064972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01AAB-B1FC-4D6B-AB42-CBB87118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Valutazione dei rischi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7F9C60A-3E34-47A5-B340-FCD31F9E7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4195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5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3AE4C-5F7A-4F97-B175-783ECDE7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Prevenzione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4D60C23-AA6A-4E9C-BC81-5D916EA4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9172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3F4B9-0A15-4056-B343-A7CA8A3F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Formazione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9153DBE-3BDB-451C-8051-A9E5AB9C1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3700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248F3EFF-920E-4B43-ACD5-FB3E739505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9623034"/>
                  </p:ext>
                </p:extLst>
              </p:nvPr>
            </p:nvGraphicFramePr>
            <p:xfrm>
              <a:off x="10983813" y="953894"/>
              <a:ext cx="1208187" cy="679606"/>
            </p:xfrm>
            <a:graphic>
              <a:graphicData uri="http://schemas.microsoft.com/office/powerpoint/2016/slidezoom">
                <pslz:sldZm>
                  <pslz:sldZmObj sldId="261" cId="1223775313">
                    <pslz:zmPr id="{01DD27B5-CFF6-4F3D-BA46-8D3DD7409953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08187" cy="6796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extLst>
                  <a:ext uri="{FF2B5EF4-FFF2-40B4-BE49-F238E27FC236}">
                    <a16:creationId xmlns:a16="http://schemas.microsoft.com/office/drawing/2014/main" id="{248F3EFF-920E-4B43-ACD5-FB3E73950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83813" y="953894"/>
                <a:ext cx="1208187" cy="6796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3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8963EE-9276-430E-BF8B-EE0EB06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r>
              <a:rPr lang="it-IT" sz="4400" dirty="0"/>
              <a:t>Soggetti della prevenzione: quali sono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FC6AC19-C989-4498-A369-FEDBCD417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91102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377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Soggetti della prevenzione: datore di lavoro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9C7B691-B182-4718-932C-7C41C158A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053411"/>
              </p:ext>
            </p:extLst>
          </p:nvPr>
        </p:nvGraphicFramePr>
        <p:xfrm>
          <a:off x="490331" y="2336800"/>
          <a:ext cx="11118574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6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Soggetti della prevenzione: preposto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4ACA844-127C-40A3-9116-F93E96A52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49316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9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47AF9-A3B6-4934-9A53-9348F47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Soggetti della prevenzione: medico competente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DBCC45D-46AD-4AD6-AFD2-45A0EAEAA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86564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4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1216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Trebuchet MS</vt:lpstr>
      <vt:lpstr>Berlino</vt:lpstr>
      <vt:lpstr>Presentazione standard di PowerPoint</vt:lpstr>
      <vt:lpstr>Principali misure di tutela</vt:lpstr>
      <vt:lpstr>Valutazione dei rischi</vt:lpstr>
      <vt:lpstr>Prevenzione </vt:lpstr>
      <vt:lpstr>Formazione </vt:lpstr>
      <vt:lpstr>Soggetti della prevenzione: quali sono</vt:lpstr>
      <vt:lpstr>Soggetti della prevenzione: datore di lavoro</vt:lpstr>
      <vt:lpstr>Soggetti della prevenzione: preposto</vt:lpstr>
      <vt:lpstr>Soggetti della prevenzione: medico competente</vt:lpstr>
      <vt:lpstr>Soggetti della prevenzione: addetti alle emergenze</vt:lpstr>
      <vt:lpstr>Soggetti della prevenzione: lavoratore</vt:lpstr>
      <vt:lpstr>Soggetti della prevenzione: organismi paritetici</vt:lpstr>
      <vt:lpstr>Soggetti della prevenzione: rappresentante dei lavoratori</vt:lpstr>
      <vt:lpstr>Soggetti della prevenzione: servizio di protezione e prevenzione</vt:lpstr>
      <vt:lpstr>Soggetti della prevenzione: responsabile</vt:lpstr>
      <vt:lpstr>Strumenti per la prevenzione: valutazione dei rischi</vt:lpstr>
      <vt:lpstr>Strumenti per la prevenzione: valutazione dei rischi</vt:lpstr>
      <vt:lpstr>Strumenti per la prevenzione: riunione periodica di sicurezza</vt:lpstr>
      <vt:lpstr>Strumenti per la prevenzione: riunione periodica di sicurezza</vt:lpstr>
      <vt:lpstr>Strumenti per la prevenzione: riunione periodica di sicurezza</vt:lpstr>
      <vt:lpstr>Strumenti per la prevenzione: riunione periodica di sicurezza</vt:lpstr>
      <vt:lpstr>Strumenti per la prevenzione: Informazione</vt:lpstr>
      <vt:lpstr>Strumenti per la prevenzione: Formazione</vt:lpstr>
      <vt:lpstr>Strumenti per la prevenzione: sorveglianza sanitaria</vt:lpstr>
      <vt:lpstr>Strumenti per la prevenzione: sorveglianza sanitaria</vt:lpstr>
      <vt:lpstr>Strumenti per la prevenzione: sorveglianza sanitaria</vt:lpstr>
      <vt:lpstr>Soggetti e strumenti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02</dc:creator>
  <cp:lastModifiedBy>Chiara 02</cp:lastModifiedBy>
  <cp:revision>1</cp:revision>
  <dcterms:created xsi:type="dcterms:W3CDTF">2019-02-13T13:34:51Z</dcterms:created>
  <dcterms:modified xsi:type="dcterms:W3CDTF">2019-02-20T19:46:03Z</dcterms:modified>
</cp:coreProperties>
</file>