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6" r:id="rId11"/>
    <p:sldId id="267" r:id="rId12"/>
    <p:sldId id="271" r:id="rId13"/>
    <p:sldId id="272" r:id="rId14"/>
    <p:sldId id="273" r:id="rId15"/>
    <p:sldId id="281" r:id="rId16"/>
    <p:sldId id="276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89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7E16A"/>
    <a:srgbClr val="39CDE7"/>
    <a:srgbClr val="F49D50"/>
    <a:srgbClr val="E44951"/>
    <a:srgbClr val="FFFFFF"/>
    <a:srgbClr val="E53A43"/>
    <a:srgbClr val="EB4049"/>
    <a:srgbClr val="ED913C"/>
    <a:srgbClr val="EE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4" Type="http://schemas.openxmlformats.org/officeDocument/2006/relationships/image" Target="../media/image8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7.svg"/><Relationship Id="rId1" Type="http://schemas.openxmlformats.org/officeDocument/2006/relationships/image" Target="../media/image90.png"/><Relationship Id="rId4" Type="http://schemas.openxmlformats.org/officeDocument/2006/relationships/image" Target="../media/image92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47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4" Type="http://schemas.openxmlformats.org/officeDocument/2006/relationships/image" Target="../media/image105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svg"/><Relationship Id="rId1" Type="http://schemas.openxmlformats.org/officeDocument/2006/relationships/image" Target="../media/image110.png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4" Type="http://schemas.openxmlformats.org/officeDocument/2006/relationships/image" Target="../media/image113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svg"/><Relationship Id="rId1" Type="http://schemas.openxmlformats.org/officeDocument/2006/relationships/image" Target="../media/image117.png"/><Relationship Id="rId4" Type="http://schemas.openxmlformats.org/officeDocument/2006/relationships/image" Target="../media/image120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4" Type="http://schemas.openxmlformats.org/officeDocument/2006/relationships/image" Target="../media/image137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59.svg"/><Relationship Id="rId1" Type="http://schemas.openxmlformats.org/officeDocument/2006/relationships/image" Target="../media/image138.png"/><Relationship Id="rId4" Type="http://schemas.openxmlformats.org/officeDocument/2006/relationships/image" Target="../media/image14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svg"/><Relationship Id="rId1" Type="http://schemas.openxmlformats.org/officeDocument/2006/relationships/image" Target="../media/image144.png"/><Relationship Id="rId4" Type="http://schemas.openxmlformats.org/officeDocument/2006/relationships/image" Target="../media/image147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svg"/><Relationship Id="rId1" Type="http://schemas.openxmlformats.org/officeDocument/2006/relationships/image" Target="../media/image149.png"/><Relationship Id="rId4" Type="http://schemas.openxmlformats.org/officeDocument/2006/relationships/image" Target="../media/image152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svg"/><Relationship Id="rId1" Type="http://schemas.openxmlformats.org/officeDocument/2006/relationships/image" Target="../media/image153.png"/><Relationship Id="rId4" Type="http://schemas.openxmlformats.org/officeDocument/2006/relationships/image" Target="../media/image156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svg"/><Relationship Id="rId1" Type="http://schemas.openxmlformats.org/officeDocument/2006/relationships/image" Target="../media/image161.png"/><Relationship Id="rId6" Type="http://schemas.openxmlformats.org/officeDocument/2006/relationships/image" Target="../media/image166.svg"/><Relationship Id="rId5" Type="http://schemas.openxmlformats.org/officeDocument/2006/relationships/image" Target="../media/image165.png"/><Relationship Id="rId4" Type="http://schemas.openxmlformats.org/officeDocument/2006/relationships/image" Target="../media/image164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1.svg"/><Relationship Id="rId1" Type="http://schemas.openxmlformats.org/officeDocument/2006/relationships/image" Target="../media/image167.png"/><Relationship Id="rId6" Type="http://schemas.openxmlformats.org/officeDocument/2006/relationships/image" Target="../media/image169.svg"/><Relationship Id="rId5" Type="http://schemas.openxmlformats.org/officeDocument/2006/relationships/image" Target="../media/image168.png"/><Relationship Id="rId4" Type="http://schemas.openxmlformats.org/officeDocument/2006/relationships/image" Target="../media/image98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78.svg"/><Relationship Id="rId1" Type="http://schemas.openxmlformats.org/officeDocument/2006/relationships/image" Target="../media/image170.png"/><Relationship Id="rId6" Type="http://schemas.openxmlformats.org/officeDocument/2006/relationships/image" Target="../media/image174.svg"/><Relationship Id="rId5" Type="http://schemas.openxmlformats.org/officeDocument/2006/relationships/image" Target="../media/image173.png"/><Relationship Id="rId4" Type="http://schemas.openxmlformats.org/officeDocument/2006/relationships/image" Target="../media/image17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sv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svg"/><Relationship Id="rId1" Type="http://schemas.openxmlformats.org/officeDocument/2006/relationships/image" Target="../media/image175.png"/><Relationship Id="rId6" Type="http://schemas.openxmlformats.org/officeDocument/2006/relationships/image" Target="../media/image180.svg"/><Relationship Id="rId5" Type="http://schemas.openxmlformats.org/officeDocument/2006/relationships/image" Target="../media/image179.png"/><Relationship Id="rId4" Type="http://schemas.openxmlformats.org/officeDocument/2006/relationships/image" Target="../media/image178.svg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183.png"/><Relationship Id="rId7" Type="http://schemas.openxmlformats.org/officeDocument/2006/relationships/image" Target="../media/image90.png"/><Relationship Id="rId2" Type="http://schemas.openxmlformats.org/officeDocument/2006/relationships/image" Target="../media/image152.svg"/><Relationship Id="rId1" Type="http://schemas.openxmlformats.org/officeDocument/2006/relationships/image" Target="../media/image151.png"/><Relationship Id="rId6" Type="http://schemas.openxmlformats.org/officeDocument/2006/relationships/image" Target="../media/image186.svg"/><Relationship Id="rId5" Type="http://schemas.openxmlformats.org/officeDocument/2006/relationships/image" Target="../media/image185.png"/><Relationship Id="rId10" Type="http://schemas.openxmlformats.org/officeDocument/2006/relationships/image" Target="../media/image68.svg"/><Relationship Id="rId4" Type="http://schemas.openxmlformats.org/officeDocument/2006/relationships/image" Target="../media/image184.svg"/><Relationship Id="rId9" Type="http://schemas.openxmlformats.org/officeDocument/2006/relationships/image" Target="../media/image136.png"/></Relationships>
</file>

<file path=ppt/diagrams/_rels/data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90.png"/><Relationship Id="rId7" Type="http://schemas.openxmlformats.org/officeDocument/2006/relationships/image" Target="../media/image136.png"/><Relationship Id="rId2" Type="http://schemas.openxmlformats.org/officeDocument/2006/relationships/image" Target="../media/image152.svg"/><Relationship Id="rId1" Type="http://schemas.openxmlformats.org/officeDocument/2006/relationships/image" Target="../media/image151.png"/><Relationship Id="rId6" Type="http://schemas.openxmlformats.org/officeDocument/2006/relationships/image" Target="../media/image29.svg"/><Relationship Id="rId5" Type="http://schemas.openxmlformats.org/officeDocument/2006/relationships/image" Target="../media/image187.png"/><Relationship Id="rId4" Type="http://schemas.openxmlformats.org/officeDocument/2006/relationships/image" Target="../media/image98.svg"/></Relationships>
</file>

<file path=ppt/diagrams/_rels/data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sv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75.svg"/><Relationship Id="rId2" Type="http://schemas.openxmlformats.org/officeDocument/2006/relationships/image" Target="../media/image189.svg"/><Relationship Id="rId1" Type="http://schemas.openxmlformats.org/officeDocument/2006/relationships/image" Target="../media/image141.png"/><Relationship Id="rId6" Type="http://schemas.openxmlformats.org/officeDocument/2006/relationships/image" Target="../media/image193.svg"/><Relationship Id="rId11" Type="http://schemas.openxmlformats.org/officeDocument/2006/relationships/image" Target="../media/image74.png"/><Relationship Id="rId5" Type="http://schemas.openxmlformats.org/officeDocument/2006/relationships/image" Target="../media/image192.png"/><Relationship Id="rId10" Type="http://schemas.openxmlformats.org/officeDocument/2006/relationships/image" Target="../media/image197.svg"/><Relationship Id="rId4" Type="http://schemas.openxmlformats.org/officeDocument/2006/relationships/image" Target="../media/image191.svg"/><Relationship Id="rId9" Type="http://schemas.openxmlformats.org/officeDocument/2006/relationships/image" Target="../media/image196.png"/></Relationships>
</file>

<file path=ppt/diagrams/_rels/data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svg"/><Relationship Id="rId3" Type="http://schemas.openxmlformats.org/officeDocument/2006/relationships/image" Target="../media/image146.png"/><Relationship Id="rId7" Type="http://schemas.openxmlformats.org/officeDocument/2006/relationships/image" Target="../media/image204.png"/><Relationship Id="rId2" Type="http://schemas.openxmlformats.org/officeDocument/2006/relationships/image" Target="../media/image68.svg"/><Relationship Id="rId1" Type="http://schemas.openxmlformats.org/officeDocument/2006/relationships/image" Target="../media/image136.png"/><Relationship Id="rId6" Type="http://schemas.openxmlformats.org/officeDocument/2006/relationships/image" Target="../media/image98.svg"/><Relationship Id="rId5" Type="http://schemas.openxmlformats.org/officeDocument/2006/relationships/image" Target="../media/image90.png"/><Relationship Id="rId4" Type="http://schemas.openxmlformats.org/officeDocument/2006/relationships/image" Target="../media/image203.svg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svg"/><Relationship Id="rId1" Type="http://schemas.openxmlformats.org/officeDocument/2006/relationships/image" Target="../media/image206.png"/><Relationship Id="rId4" Type="http://schemas.openxmlformats.org/officeDocument/2006/relationships/image" Target="../media/image209.svg"/></Relationships>
</file>

<file path=ppt/diagrams/_rels/data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svg"/><Relationship Id="rId1" Type="http://schemas.openxmlformats.org/officeDocument/2006/relationships/image" Target="../media/image210.png"/><Relationship Id="rId4" Type="http://schemas.openxmlformats.org/officeDocument/2006/relationships/image" Target="../media/image213.svg"/></Relationships>
</file>

<file path=ppt/diagrams/_rels/data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svg"/><Relationship Id="rId1" Type="http://schemas.openxmlformats.org/officeDocument/2006/relationships/image" Target="../media/image214.png"/><Relationship Id="rId4" Type="http://schemas.openxmlformats.org/officeDocument/2006/relationships/image" Target="../media/image2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19.svg"/><Relationship Id="rId1" Type="http://schemas.openxmlformats.org/officeDocument/2006/relationships/image" Target="../media/image218.png"/><Relationship Id="rId4" Type="http://schemas.openxmlformats.org/officeDocument/2006/relationships/image" Target="../media/image75.sv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78.svg"/><Relationship Id="rId1" Type="http://schemas.openxmlformats.org/officeDocument/2006/relationships/image" Target="../media/image170.png"/><Relationship Id="rId4" Type="http://schemas.openxmlformats.org/officeDocument/2006/relationships/image" Target="../media/image2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4" Type="http://schemas.openxmlformats.org/officeDocument/2006/relationships/image" Target="../media/image68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55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4" Type="http://schemas.openxmlformats.org/officeDocument/2006/relationships/image" Target="../media/image8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7.svg"/><Relationship Id="rId1" Type="http://schemas.openxmlformats.org/officeDocument/2006/relationships/image" Target="../media/image90.png"/><Relationship Id="rId4" Type="http://schemas.openxmlformats.org/officeDocument/2006/relationships/image" Target="../media/image92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47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4" Type="http://schemas.openxmlformats.org/officeDocument/2006/relationships/image" Target="../media/image105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svg"/><Relationship Id="rId1" Type="http://schemas.openxmlformats.org/officeDocument/2006/relationships/image" Target="../media/image110.png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4" Type="http://schemas.openxmlformats.org/officeDocument/2006/relationships/image" Target="../media/image113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svg"/><Relationship Id="rId1" Type="http://schemas.openxmlformats.org/officeDocument/2006/relationships/image" Target="../media/image117.png"/><Relationship Id="rId4" Type="http://schemas.openxmlformats.org/officeDocument/2006/relationships/image" Target="../media/image120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4" Type="http://schemas.openxmlformats.org/officeDocument/2006/relationships/image" Target="../media/image137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59.svg"/><Relationship Id="rId1" Type="http://schemas.openxmlformats.org/officeDocument/2006/relationships/image" Target="../media/image138.png"/><Relationship Id="rId4" Type="http://schemas.openxmlformats.org/officeDocument/2006/relationships/image" Target="../media/image14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svg"/><Relationship Id="rId1" Type="http://schemas.openxmlformats.org/officeDocument/2006/relationships/image" Target="../media/image144.png"/><Relationship Id="rId4" Type="http://schemas.openxmlformats.org/officeDocument/2006/relationships/image" Target="../media/image147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svg"/><Relationship Id="rId1" Type="http://schemas.openxmlformats.org/officeDocument/2006/relationships/image" Target="../media/image149.png"/><Relationship Id="rId4" Type="http://schemas.openxmlformats.org/officeDocument/2006/relationships/image" Target="../media/image152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svg"/><Relationship Id="rId1" Type="http://schemas.openxmlformats.org/officeDocument/2006/relationships/image" Target="../media/image153.png"/><Relationship Id="rId4" Type="http://schemas.openxmlformats.org/officeDocument/2006/relationships/image" Target="../media/image156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svg"/><Relationship Id="rId1" Type="http://schemas.openxmlformats.org/officeDocument/2006/relationships/image" Target="../media/image161.png"/><Relationship Id="rId6" Type="http://schemas.openxmlformats.org/officeDocument/2006/relationships/image" Target="../media/image166.svg"/><Relationship Id="rId5" Type="http://schemas.openxmlformats.org/officeDocument/2006/relationships/image" Target="../media/image165.png"/><Relationship Id="rId4" Type="http://schemas.openxmlformats.org/officeDocument/2006/relationships/image" Target="../media/image164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1.svg"/><Relationship Id="rId1" Type="http://schemas.openxmlformats.org/officeDocument/2006/relationships/image" Target="../media/image167.png"/><Relationship Id="rId6" Type="http://schemas.openxmlformats.org/officeDocument/2006/relationships/image" Target="../media/image169.svg"/><Relationship Id="rId5" Type="http://schemas.openxmlformats.org/officeDocument/2006/relationships/image" Target="../media/image168.png"/><Relationship Id="rId4" Type="http://schemas.openxmlformats.org/officeDocument/2006/relationships/image" Target="../media/image98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78.svg"/><Relationship Id="rId1" Type="http://schemas.openxmlformats.org/officeDocument/2006/relationships/image" Target="../media/image170.png"/><Relationship Id="rId6" Type="http://schemas.openxmlformats.org/officeDocument/2006/relationships/image" Target="../media/image174.svg"/><Relationship Id="rId5" Type="http://schemas.openxmlformats.org/officeDocument/2006/relationships/image" Target="../media/image173.png"/><Relationship Id="rId4" Type="http://schemas.openxmlformats.org/officeDocument/2006/relationships/image" Target="../media/image17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sv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svg"/><Relationship Id="rId1" Type="http://schemas.openxmlformats.org/officeDocument/2006/relationships/image" Target="../media/image175.png"/><Relationship Id="rId6" Type="http://schemas.openxmlformats.org/officeDocument/2006/relationships/image" Target="../media/image180.svg"/><Relationship Id="rId5" Type="http://schemas.openxmlformats.org/officeDocument/2006/relationships/image" Target="../media/image179.png"/><Relationship Id="rId4" Type="http://schemas.openxmlformats.org/officeDocument/2006/relationships/image" Target="../media/image178.svg"/></Relationships>
</file>

<file path=ppt/diagrams/_rels/drawing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183.png"/><Relationship Id="rId7" Type="http://schemas.openxmlformats.org/officeDocument/2006/relationships/image" Target="../media/image90.png"/><Relationship Id="rId2" Type="http://schemas.openxmlformats.org/officeDocument/2006/relationships/image" Target="../media/image152.svg"/><Relationship Id="rId1" Type="http://schemas.openxmlformats.org/officeDocument/2006/relationships/image" Target="../media/image151.png"/><Relationship Id="rId6" Type="http://schemas.openxmlformats.org/officeDocument/2006/relationships/image" Target="../media/image186.svg"/><Relationship Id="rId5" Type="http://schemas.openxmlformats.org/officeDocument/2006/relationships/image" Target="../media/image185.png"/><Relationship Id="rId10" Type="http://schemas.openxmlformats.org/officeDocument/2006/relationships/image" Target="../media/image68.svg"/><Relationship Id="rId4" Type="http://schemas.openxmlformats.org/officeDocument/2006/relationships/image" Target="../media/image184.svg"/><Relationship Id="rId9" Type="http://schemas.openxmlformats.org/officeDocument/2006/relationships/image" Target="../media/image136.png"/></Relationships>
</file>

<file path=ppt/diagrams/_rels/drawing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90.png"/><Relationship Id="rId7" Type="http://schemas.openxmlformats.org/officeDocument/2006/relationships/image" Target="../media/image136.png"/><Relationship Id="rId2" Type="http://schemas.openxmlformats.org/officeDocument/2006/relationships/image" Target="../media/image152.svg"/><Relationship Id="rId1" Type="http://schemas.openxmlformats.org/officeDocument/2006/relationships/image" Target="../media/image151.png"/><Relationship Id="rId6" Type="http://schemas.openxmlformats.org/officeDocument/2006/relationships/image" Target="../media/image29.svg"/><Relationship Id="rId5" Type="http://schemas.openxmlformats.org/officeDocument/2006/relationships/image" Target="../media/image187.png"/><Relationship Id="rId4" Type="http://schemas.openxmlformats.org/officeDocument/2006/relationships/image" Target="../media/image98.svg"/></Relationships>
</file>

<file path=ppt/diagrams/_rels/drawing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sv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75.svg"/><Relationship Id="rId2" Type="http://schemas.openxmlformats.org/officeDocument/2006/relationships/image" Target="../media/image189.svg"/><Relationship Id="rId1" Type="http://schemas.openxmlformats.org/officeDocument/2006/relationships/image" Target="../media/image141.png"/><Relationship Id="rId6" Type="http://schemas.openxmlformats.org/officeDocument/2006/relationships/image" Target="../media/image193.svg"/><Relationship Id="rId11" Type="http://schemas.openxmlformats.org/officeDocument/2006/relationships/image" Target="../media/image74.png"/><Relationship Id="rId5" Type="http://schemas.openxmlformats.org/officeDocument/2006/relationships/image" Target="../media/image192.png"/><Relationship Id="rId10" Type="http://schemas.openxmlformats.org/officeDocument/2006/relationships/image" Target="../media/image197.svg"/><Relationship Id="rId4" Type="http://schemas.openxmlformats.org/officeDocument/2006/relationships/image" Target="../media/image191.svg"/><Relationship Id="rId9" Type="http://schemas.openxmlformats.org/officeDocument/2006/relationships/image" Target="../media/image196.png"/></Relationships>
</file>

<file path=ppt/diagrams/_rels/drawing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svg"/><Relationship Id="rId3" Type="http://schemas.openxmlformats.org/officeDocument/2006/relationships/image" Target="../media/image146.png"/><Relationship Id="rId7" Type="http://schemas.openxmlformats.org/officeDocument/2006/relationships/image" Target="../media/image204.png"/><Relationship Id="rId2" Type="http://schemas.openxmlformats.org/officeDocument/2006/relationships/image" Target="../media/image68.svg"/><Relationship Id="rId1" Type="http://schemas.openxmlformats.org/officeDocument/2006/relationships/image" Target="../media/image136.png"/><Relationship Id="rId6" Type="http://schemas.openxmlformats.org/officeDocument/2006/relationships/image" Target="../media/image98.svg"/><Relationship Id="rId5" Type="http://schemas.openxmlformats.org/officeDocument/2006/relationships/image" Target="../media/image90.png"/><Relationship Id="rId4" Type="http://schemas.openxmlformats.org/officeDocument/2006/relationships/image" Target="../media/image203.sv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svg"/><Relationship Id="rId1" Type="http://schemas.openxmlformats.org/officeDocument/2006/relationships/image" Target="../media/image206.png"/><Relationship Id="rId4" Type="http://schemas.openxmlformats.org/officeDocument/2006/relationships/image" Target="../media/image209.svg"/></Relationships>
</file>

<file path=ppt/diagrams/_rels/drawing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svg"/><Relationship Id="rId1" Type="http://schemas.openxmlformats.org/officeDocument/2006/relationships/image" Target="../media/image210.png"/><Relationship Id="rId4" Type="http://schemas.openxmlformats.org/officeDocument/2006/relationships/image" Target="../media/image213.svg"/></Relationships>
</file>

<file path=ppt/diagrams/_rels/drawing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svg"/><Relationship Id="rId1" Type="http://schemas.openxmlformats.org/officeDocument/2006/relationships/image" Target="../media/image214.png"/><Relationship Id="rId4" Type="http://schemas.openxmlformats.org/officeDocument/2006/relationships/image" Target="../media/image2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19.svg"/><Relationship Id="rId1" Type="http://schemas.openxmlformats.org/officeDocument/2006/relationships/image" Target="../media/image218.png"/><Relationship Id="rId4" Type="http://schemas.openxmlformats.org/officeDocument/2006/relationships/image" Target="../media/image75.sv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78.svg"/><Relationship Id="rId1" Type="http://schemas.openxmlformats.org/officeDocument/2006/relationships/image" Target="../media/image170.png"/><Relationship Id="rId4" Type="http://schemas.openxmlformats.org/officeDocument/2006/relationships/image" Target="../media/image2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4" Type="http://schemas.openxmlformats.org/officeDocument/2006/relationships/image" Target="../media/image68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55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D02D2-C2D4-4B93-BB12-FE33DC47E8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03CC31-68F6-45E4-9CA2-16DFCAD60244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Costituzione Italiana.</a:t>
          </a:r>
          <a:endParaRPr lang="en-US" dirty="0">
            <a:latin typeface="Consolas" panose="020B0609020204030204" pitchFamily="49" charset="0"/>
          </a:endParaRPr>
        </a:p>
      </dgm:t>
    </dgm:pt>
    <dgm:pt modelId="{DA5A7DF3-9BEA-470E-8F7A-7F875AA80B29}" type="parTrans" cxnId="{F466DAB1-FFD3-46B9-B2E6-A3FFEF7F31C9}">
      <dgm:prSet/>
      <dgm:spPr/>
      <dgm:t>
        <a:bodyPr/>
        <a:lstStyle/>
        <a:p>
          <a:endParaRPr lang="en-US"/>
        </a:p>
      </dgm:t>
    </dgm:pt>
    <dgm:pt modelId="{D3FC8CE7-D790-4E49-8C63-CD7BBAD16EB0}" type="sibTrans" cxnId="{F466DAB1-FFD3-46B9-B2E6-A3FFEF7F31C9}">
      <dgm:prSet/>
      <dgm:spPr/>
      <dgm:t>
        <a:bodyPr/>
        <a:lstStyle/>
        <a:p>
          <a:endParaRPr lang="en-US"/>
        </a:p>
      </dgm:t>
    </dgm:pt>
    <dgm:pt modelId="{24B08346-3151-4501-9E16-2EE1BD6994D7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Normativa comunitaria.</a:t>
          </a:r>
          <a:endParaRPr lang="en-US" dirty="0">
            <a:latin typeface="Consolas" panose="020B0609020204030204" pitchFamily="49" charset="0"/>
          </a:endParaRPr>
        </a:p>
      </dgm:t>
    </dgm:pt>
    <dgm:pt modelId="{8527CBB4-FE54-4545-8B20-CB237BA029C8}" type="parTrans" cxnId="{3C824BD4-0859-4D72-8704-EB39D6B7BA5F}">
      <dgm:prSet/>
      <dgm:spPr/>
      <dgm:t>
        <a:bodyPr/>
        <a:lstStyle/>
        <a:p>
          <a:endParaRPr lang="en-US"/>
        </a:p>
      </dgm:t>
    </dgm:pt>
    <dgm:pt modelId="{D4A8A665-FE15-4154-B992-50AAE52EC7FC}" type="sibTrans" cxnId="{3C824BD4-0859-4D72-8704-EB39D6B7BA5F}">
      <dgm:prSet/>
      <dgm:spPr/>
      <dgm:t>
        <a:bodyPr/>
        <a:lstStyle/>
        <a:p>
          <a:endParaRPr lang="en-US"/>
        </a:p>
      </dgm:t>
    </dgm:pt>
    <dgm:pt modelId="{BD377BF5-D8E4-4CED-875D-CCAE053C62D7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Il Testo unico sulla sicurezza.</a:t>
          </a:r>
          <a:endParaRPr lang="en-US" dirty="0">
            <a:latin typeface="Consolas" panose="020B0609020204030204" pitchFamily="49" charset="0"/>
          </a:endParaRPr>
        </a:p>
      </dgm:t>
    </dgm:pt>
    <dgm:pt modelId="{848925F9-E1E3-41DB-98A5-A83F7E05CFB0}" type="parTrans" cxnId="{E1DF1C61-F7DE-4EF8-8396-24ED79B53AF4}">
      <dgm:prSet/>
      <dgm:spPr/>
      <dgm:t>
        <a:bodyPr/>
        <a:lstStyle/>
        <a:p>
          <a:endParaRPr lang="en-US"/>
        </a:p>
      </dgm:t>
    </dgm:pt>
    <dgm:pt modelId="{056AEF06-4DED-4CA0-A8E5-6FC125A3E37C}" type="sibTrans" cxnId="{E1DF1C61-F7DE-4EF8-8396-24ED79B53AF4}">
      <dgm:prSet/>
      <dgm:spPr/>
      <dgm:t>
        <a:bodyPr/>
        <a:lstStyle/>
        <a:p>
          <a:endParaRPr lang="en-US"/>
        </a:p>
      </dgm:t>
    </dgm:pt>
    <dgm:pt modelId="{1D5EEEDA-D6B6-427A-85B8-804EAE0DEDBD}" type="pres">
      <dgm:prSet presAssocID="{34BD02D2-C2D4-4B93-BB12-FE33DC47E822}" presName="root" presStyleCnt="0">
        <dgm:presLayoutVars>
          <dgm:dir/>
          <dgm:resizeHandles val="exact"/>
        </dgm:presLayoutVars>
      </dgm:prSet>
      <dgm:spPr/>
    </dgm:pt>
    <dgm:pt modelId="{851B5CF6-746C-4C8D-8BC2-7FA27C5BD499}" type="pres">
      <dgm:prSet presAssocID="{F903CC31-68F6-45E4-9CA2-16DFCAD60244}" presName="compNode" presStyleCnt="0"/>
      <dgm:spPr/>
    </dgm:pt>
    <dgm:pt modelId="{B61774C9-756D-4D9D-A8E0-8CA24D580D35}" type="pres">
      <dgm:prSet presAssocID="{F903CC31-68F6-45E4-9CA2-16DFCAD60244}" presName="bgRect" presStyleLbl="bgShp" presStyleIdx="0" presStyleCnt="3"/>
      <dgm:spPr/>
    </dgm:pt>
    <dgm:pt modelId="{2373E2E0-E524-424D-B5EF-D5910FF6341B}" type="pres">
      <dgm:prSet presAssocID="{F903CC31-68F6-45E4-9CA2-16DFCAD6024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 aperto"/>
        </a:ext>
      </dgm:extLst>
    </dgm:pt>
    <dgm:pt modelId="{73080B0D-2549-4967-A995-E842BAB60E2A}" type="pres">
      <dgm:prSet presAssocID="{F903CC31-68F6-45E4-9CA2-16DFCAD60244}" presName="spaceRect" presStyleCnt="0"/>
      <dgm:spPr/>
    </dgm:pt>
    <dgm:pt modelId="{F75C1277-6228-4B73-8AB3-0C1BADD59211}" type="pres">
      <dgm:prSet presAssocID="{F903CC31-68F6-45E4-9CA2-16DFCAD60244}" presName="parTx" presStyleLbl="revTx" presStyleIdx="0" presStyleCnt="3">
        <dgm:presLayoutVars>
          <dgm:chMax val="0"/>
          <dgm:chPref val="0"/>
        </dgm:presLayoutVars>
      </dgm:prSet>
      <dgm:spPr/>
    </dgm:pt>
    <dgm:pt modelId="{E9F58F1D-643F-4F67-ABAD-99D4D8FEB9ED}" type="pres">
      <dgm:prSet presAssocID="{D3FC8CE7-D790-4E49-8C63-CD7BBAD16EB0}" presName="sibTrans" presStyleCnt="0"/>
      <dgm:spPr/>
    </dgm:pt>
    <dgm:pt modelId="{A52129FA-36DD-46AC-AC78-5EC66EAA6FD3}" type="pres">
      <dgm:prSet presAssocID="{24B08346-3151-4501-9E16-2EE1BD6994D7}" presName="compNode" presStyleCnt="0"/>
      <dgm:spPr/>
    </dgm:pt>
    <dgm:pt modelId="{57CB694C-BC75-48DC-BE6A-FFC55249A491}" type="pres">
      <dgm:prSet presAssocID="{24B08346-3151-4501-9E16-2EE1BD6994D7}" presName="bgRect" presStyleLbl="bgShp" presStyleIdx="1" presStyleCnt="3"/>
      <dgm:spPr/>
    </dgm:pt>
    <dgm:pt modelId="{19D32E6A-0667-4F51-BCE1-8C94146D1E94}" type="pres">
      <dgm:prSet presAssocID="{24B08346-3151-4501-9E16-2EE1BD6994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5C62587E-11B7-494E-813D-CB896C05A94B}" type="pres">
      <dgm:prSet presAssocID="{24B08346-3151-4501-9E16-2EE1BD6994D7}" presName="spaceRect" presStyleCnt="0"/>
      <dgm:spPr/>
    </dgm:pt>
    <dgm:pt modelId="{84185D41-DFDF-4408-B011-2795EFCD64F2}" type="pres">
      <dgm:prSet presAssocID="{24B08346-3151-4501-9E16-2EE1BD6994D7}" presName="parTx" presStyleLbl="revTx" presStyleIdx="1" presStyleCnt="3">
        <dgm:presLayoutVars>
          <dgm:chMax val="0"/>
          <dgm:chPref val="0"/>
        </dgm:presLayoutVars>
      </dgm:prSet>
      <dgm:spPr/>
    </dgm:pt>
    <dgm:pt modelId="{35AD0AC7-5790-4058-9E32-2449643BBFE4}" type="pres">
      <dgm:prSet presAssocID="{D4A8A665-FE15-4154-B992-50AAE52EC7FC}" presName="sibTrans" presStyleCnt="0"/>
      <dgm:spPr/>
    </dgm:pt>
    <dgm:pt modelId="{F066FAE5-05F0-4B2A-9965-83194FAE2451}" type="pres">
      <dgm:prSet presAssocID="{BD377BF5-D8E4-4CED-875D-CCAE053C62D7}" presName="compNode" presStyleCnt="0"/>
      <dgm:spPr/>
    </dgm:pt>
    <dgm:pt modelId="{E7626980-5AB6-47B5-8CE5-9B558A88CAD2}" type="pres">
      <dgm:prSet presAssocID="{BD377BF5-D8E4-4CED-875D-CCAE053C62D7}" presName="bgRect" presStyleLbl="bgShp" presStyleIdx="2" presStyleCnt="3"/>
      <dgm:spPr/>
    </dgm:pt>
    <dgm:pt modelId="{27AF1BC2-D387-4A86-BC34-8AA6F14AAAD2}" type="pres">
      <dgm:prSet presAssocID="{BD377BF5-D8E4-4CED-875D-CCAE053C62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 chiuso"/>
        </a:ext>
      </dgm:extLst>
    </dgm:pt>
    <dgm:pt modelId="{D366A0F2-7C37-4B33-BAFC-31654532D2E1}" type="pres">
      <dgm:prSet presAssocID="{BD377BF5-D8E4-4CED-875D-CCAE053C62D7}" presName="spaceRect" presStyleCnt="0"/>
      <dgm:spPr/>
    </dgm:pt>
    <dgm:pt modelId="{68EAD18D-3384-4F50-8A95-4E3289393984}" type="pres">
      <dgm:prSet presAssocID="{BD377BF5-D8E4-4CED-875D-CCAE053C62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895F34-45ED-47AD-8264-815857860503}" type="presOf" srcId="{F903CC31-68F6-45E4-9CA2-16DFCAD60244}" destId="{F75C1277-6228-4B73-8AB3-0C1BADD59211}" srcOrd="0" destOrd="0" presId="urn:microsoft.com/office/officeart/2018/2/layout/IconVerticalSolidList"/>
    <dgm:cxn modelId="{36098B38-58E7-44AF-8481-62EE19076E73}" type="presOf" srcId="{34BD02D2-C2D4-4B93-BB12-FE33DC47E822}" destId="{1D5EEEDA-D6B6-427A-85B8-804EAE0DEDBD}" srcOrd="0" destOrd="0" presId="urn:microsoft.com/office/officeart/2018/2/layout/IconVerticalSolidList"/>
    <dgm:cxn modelId="{E1DF1C61-F7DE-4EF8-8396-24ED79B53AF4}" srcId="{34BD02D2-C2D4-4B93-BB12-FE33DC47E822}" destId="{BD377BF5-D8E4-4CED-875D-CCAE053C62D7}" srcOrd="2" destOrd="0" parTransId="{848925F9-E1E3-41DB-98A5-A83F7E05CFB0}" sibTransId="{056AEF06-4DED-4CA0-A8E5-6FC125A3E37C}"/>
    <dgm:cxn modelId="{39D09F42-D5AE-4D98-BECF-06DB24E4D5F6}" type="presOf" srcId="{BD377BF5-D8E4-4CED-875D-CCAE053C62D7}" destId="{68EAD18D-3384-4F50-8A95-4E3289393984}" srcOrd="0" destOrd="0" presId="urn:microsoft.com/office/officeart/2018/2/layout/IconVerticalSolidList"/>
    <dgm:cxn modelId="{DC9AED47-9286-4B1F-958C-25ED9B7A99D7}" type="presOf" srcId="{24B08346-3151-4501-9E16-2EE1BD6994D7}" destId="{84185D41-DFDF-4408-B011-2795EFCD64F2}" srcOrd="0" destOrd="0" presId="urn:microsoft.com/office/officeart/2018/2/layout/IconVerticalSolidList"/>
    <dgm:cxn modelId="{F466DAB1-FFD3-46B9-B2E6-A3FFEF7F31C9}" srcId="{34BD02D2-C2D4-4B93-BB12-FE33DC47E822}" destId="{F903CC31-68F6-45E4-9CA2-16DFCAD60244}" srcOrd="0" destOrd="0" parTransId="{DA5A7DF3-9BEA-470E-8F7A-7F875AA80B29}" sibTransId="{D3FC8CE7-D790-4E49-8C63-CD7BBAD16EB0}"/>
    <dgm:cxn modelId="{3C824BD4-0859-4D72-8704-EB39D6B7BA5F}" srcId="{34BD02D2-C2D4-4B93-BB12-FE33DC47E822}" destId="{24B08346-3151-4501-9E16-2EE1BD6994D7}" srcOrd="1" destOrd="0" parTransId="{8527CBB4-FE54-4545-8B20-CB237BA029C8}" sibTransId="{D4A8A665-FE15-4154-B992-50AAE52EC7FC}"/>
    <dgm:cxn modelId="{5E95CDC8-AAAB-434F-9A9B-ADEF1E14AB17}" type="presParOf" srcId="{1D5EEEDA-D6B6-427A-85B8-804EAE0DEDBD}" destId="{851B5CF6-746C-4C8D-8BC2-7FA27C5BD499}" srcOrd="0" destOrd="0" presId="urn:microsoft.com/office/officeart/2018/2/layout/IconVerticalSolidList"/>
    <dgm:cxn modelId="{71178C8E-2CF2-488B-88EA-D09B27DE5A87}" type="presParOf" srcId="{851B5CF6-746C-4C8D-8BC2-7FA27C5BD499}" destId="{B61774C9-756D-4D9D-A8E0-8CA24D580D35}" srcOrd="0" destOrd="0" presId="urn:microsoft.com/office/officeart/2018/2/layout/IconVerticalSolidList"/>
    <dgm:cxn modelId="{C50A9301-957E-46A4-B90C-36230ACBEBDB}" type="presParOf" srcId="{851B5CF6-746C-4C8D-8BC2-7FA27C5BD499}" destId="{2373E2E0-E524-424D-B5EF-D5910FF6341B}" srcOrd="1" destOrd="0" presId="urn:microsoft.com/office/officeart/2018/2/layout/IconVerticalSolidList"/>
    <dgm:cxn modelId="{42792F9E-D353-46CF-8974-9077C8A9F5ED}" type="presParOf" srcId="{851B5CF6-746C-4C8D-8BC2-7FA27C5BD499}" destId="{73080B0D-2549-4967-A995-E842BAB60E2A}" srcOrd="2" destOrd="0" presId="urn:microsoft.com/office/officeart/2018/2/layout/IconVerticalSolidList"/>
    <dgm:cxn modelId="{5DB454C6-45E1-4258-80CD-497E7E54E73C}" type="presParOf" srcId="{851B5CF6-746C-4C8D-8BC2-7FA27C5BD499}" destId="{F75C1277-6228-4B73-8AB3-0C1BADD59211}" srcOrd="3" destOrd="0" presId="urn:microsoft.com/office/officeart/2018/2/layout/IconVerticalSolidList"/>
    <dgm:cxn modelId="{288D9605-FEB0-4B32-A9F1-82A16BD65238}" type="presParOf" srcId="{1D5EEEDA-D6B6-427A-85B8-804EAE0DEDBD}" destId="{E9F58F1D-643F-4F67-ABAD-99D4D8FEB9ED}" srcOrd="1" destOrd="0" presId="urn:microsoft.com/office/officeart/2018/2/layout/IconVerticalSolidList"/>
    <dgm:cxn modelId="{31D57E17-7005-4014-BF62-23E39C86A0D9}" type="presParOf" srcId="{1D5EEEDA-D6B6-427A-85B8-804EAE0DEDBD}" destId="{A52129FA-36DD-46AC-AC78-5EC66EAA6FD3}" srcOrd="2" destOrd="0" presId="urn:microsoft.com/office/officeart/2018/2/layout/IconVerticalSolidList"/>
    <dgm:cxn modelId="{B7A6B26B-E7B1-4866-BF42-F036602BFFB0}" type="presParOf" srcId="{A52129FA-36DD-46AC-AC78-5EC66EAA6FD3}" destId="{57CB694C-BC75-48DC-BE6A-FFC55249A491}" srcOrd="0" destOrd="0" presId="urn:microsoft.com/office/officeart/2018/2/layout/IconVerticalSolidList"/>
    <dgm:cxn modelId="{4284B76E-6387-4CA6-8FE7-0BF0DAD3C461}" type="presParOf" srcId="{A52129FA-36DD-46AC-AC78-5EC66EAA6FD3}" destId="{19D32E6A-0667-4F51-BCE1-8C94146D1E94}" srcOrd="1" destOrd="0" presId="urn:microsoft.com/office/officeart/2018/2/layout/IconVerticalSolidList"/>
    <dgm:cxn modelId="{4DDBDFB0-2B77-4544-9E00-E737AB14DE51}" type="presParOf" srcId="{A52129FA-36DD-46AC-AC78-5EC66EAA6FD3}" destId="{5C62587E-11B7-494E-813D-CB896C05A94B}" srcOrd="2" destOrd="0" presId="urn:microsoft.com/office/officeart/2018/2/layout/IconVerticalSolidList"/>
    <dgm:cxn modelId="{8F34ABFC-F2FC-4B0A-8926-7C3A62C720ED}" type="presParOf" srcId="{A52129FA-36DD-46AC-AC78-5EC66EAA6FD3}" destId="{84185D41-DFDF-4408-B011-2795EFCD64F2}" srcOrd="3" destOrd="0" presId="urn:microsoft.com/office/officeart/2018/2/layout/IconVerticalSolidList"/>
    <dgm:cxn modelId="{E082E6FC-052D-4141-B3F3-EB04E0474BF6}" type="presParOf" srcId="{1D5EEEDA-D6B6-427A-85B8-804EAE0DEDBD}" destId="{35AD0AC7-5790-4058-9E32-2449643BBFE4}" srcOrd="3" destOrd="0" presId="urn:microsoft.com/office/officeart/2018/2/layout/IconVerticalSolidList"/>
    <dgm:cxn modelId="{E01E166B-1043-4DF1-82DD-20D99908BF4F}" type="presParOf" srcId="{1D5EEEDA-D6B6-427A-85B8-804EAE0DEDBD}" destId="{F066FAE5-05F0-4B2A-9965-83194FAE2451}" srcOrd="4" destOrd="0" presId="urn:microsoft.com/office/officeart/2018/2/layout/IconVerticalSolidList"/>
    <dgm:cxn modelId="{28FAA2AD-D9AF-4C46-B40D-F2875E050903}" type="presParOf" srcId="{F066FAE5-05F0-4B2A-9965-83194FAE2451}" destId="{E7626980-5AB6-47B5-8CE5-9B558A88CAD2}" srcOrd="0" destOrd="0" presId="urn:microsoft.com/office/officeart/2018/2/layout/IconVerticalSolidList"/>
    <dgm:cxn modelId="{6B840ACE-CD76-41CE-ADE9-783C5C1CFB4A}" type="presParOf" srcId="{F066FAE5-05F0-4B2A-9965-83194FAE2451}" destId="{27AF1BC2-D387-4A86-BC34-8AA6F14AAAD2}" srcOrd="1" destOrd="0" presId="urn:microsoft.com/office/officeart/2018/2/layout/IconVerticalSolidList"/>
    <dgm:cxn modelId="{4F72E33E-625C-4459-A7E5-4411FBF5EC9C}" type="presParOf" srcId="{F066FAE5-05F0-4B2A-9965-83194FAE2451}" destId="{D366A0F2-7C37-4B33-BAFC-31654532D2E1}" srcOrd="2" destOrd="0" presId="urn:microsoft.com/office/officeart/2018/2/layout/IconVerticalSolidList"/>
    <dgm:cxn modelId="{F829060C-23E4-4D18-AB22-9D18CE4CF32D}" type="presParOf" srcId="{F066FAE5-05F0-4B2A-9965-83194FAE2451}" destId="{68EAD18D-3384-4F50-8A95-4E32893939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9AB0E5-F10B-4582-9589-7580C1013FAC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DE4C04-73F4-48F4-9244-7BA360F8A1CC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L’uomo</a:t>
          </a:r>
          <a:r>
            <a:rPr lang="it-IT" dirty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4F96617D-3370-444E-B9A5-F75A3ED5D4DF}" type="parTrans" cxnId="{8A9A7969-B116-4EC9-93C6-698A50FCF798}">
      <dgm:prSet/>
      <dgm:spPr/>
      <dgm:t>
        <a:bodyPr/>
        <a:lstStyle/>
        <a:p>
          <a:endParaRPr lang="en-US"/>
        </a:p>
      </dgm:t>
    </dgm:pt>
    <dgm:pt modelId="{6C1B5E29-7244-44E8-9B3A-09993A6E92FB}" type="sibTrans" cxnId="{8A9A7969-B116-4EC9-93C6-698A50FCF798}">
      <dgm:prSet/>
      <dgm:spPr/>
      <dgm:t>
        <a:bodyPr/>
        <a:lstStyle/>
        <a:p>
          <a:endParaRPr lang="en-US"/>
        </a:p>
      </dgm:t>
    </dgm:pt>
    <dgm:pt modelId="{EACCB175-1363-4CBC-AD5B-2F875DD4B42B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I macchinari e le attrezzature.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5CB9B90A-DA4B-48A9-9596-71969D8CB14A}" type="parTrans" cxnId="{BECD1916-7FF9-4DD2-8FE7-C62728F4F475}">
      <dgm:prSet/>
      <dgm:spPr/>
      <dgm:t>
        <a:bodyPr/>
        <a:lstStyle/>
        <a:p>
          <a:endParaRPr lang="en-US"/>
        </a:p>
      </dgm:t>
    </dgm:pt>
    <dgm:pt modelId="{2D50AD95-0932-48CF-8478-7FAC1244B952}" type="sibTrans" cxnId="{BECD1916-7FF9-4DD2-8FE7-C62728F4F475}">
      <dgm:prSet/>
      <dgm:spPr/>
      <dgm:t>
        <a:bodyPr/>
        <a:lstStyle/>
        <a:p>
          <a:endParaRPr lang="en-US"/>
        </a:p>
      </dgm:t>
    </dgm:pt>
    <dgm:pt modelId="{408D912E-FB11-4FCF-9ECA-40A04C36FABD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L’ambiente.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DB7D2661-C29B-47E7-84F8-5ED2B1A523E1}" type="parTrans" cxnId="{AFFA911C-54D3-426B-B391-2C4702893B72}">
      <dgm:prSet/>
      <dgm:spPr/>
      <dgm:t>
        <a:bodyPr/>
        <a:lstStyle/>
        <a:p>
          <a:endParaRPr lang="en-US"/>
        </a:p>
      </dgm:t>
    </dgm:pt>
    <dgm:pt modelId="{87DA26C5-EE7A-4ED7-8856-D33B40C07055}" type="sibTrans" cxnId="{AFFA911C-54D3-426B-B391-2C4702893B72}">
      <dgm:prSet/>
      <dgm:spPr/>
      <dgm:t>
        <a:bodyPr/>
        <a:lstStyle/>
        <a:p>
          <a:endParaRPr lang="en-US"/>
        </a:p>
      </dgm:t>
    </dgm:pt>
    <dgm:pt modelId="{626DC3A3-429A-4C63-A0D3-92F21D848F16}" type="pres">
      <dgm:prSet presAssocID="{F19AB0E5-F10B-4582-9589-7580C1013F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B0E55A-9C37-4DCF-9A9F-FA020C969924}" type="pres">
      <dgm:prSet presAssocID="{2BDE4C04-73F4-48F4-9244-7BA360F8A1CC}" presName="root" presStyleCnt="0"/>
      <dgm:spPr/>
    </dgm:pt>
    <dgm:pt modelId="{4F60A478-87F0-44E5-B714-AD461794129C}" type="pres">
      <dgm:prSet presAssocID="{2BDE4C04-73F4-48F4-9244-7BA360F8A1CC}" presName="rootComposite" presStyleCnt="0"/>
      <dgm:spPr/>
    </dgm:pt>
    <dgm:pt modelId="{ABF9EE61-8E0C-493A-85F1-AB94E49BDBF1}" type="pres">
      <dgm:prSet presAssocID="{2BDE4C04-73F4-48F4-9244-7BA360F8A1CC}" presName="rootText" presStyleLbl="node1" presStyleIdx="0" presStyleCnt="3"/>
      <dgm:spPr/>
    </dgm:pt>
    <dgm:pt modelId="{3314DAC1-34E9-4E97-92EE-BC02FEBE1904}" type="pres">
      <dgm:prSet presAssocID="{2BDE4C04-73F4-48F4-9244-7BA360F8A1CC}" presName="rootConnector" presStyleLbl="node1" presStyleIdx="0" presStyleCnt="3"/>
      <dgm:spPr/>
    </dgm:pt>
    <dgm:pt modelId="{CD53378E-917F-4849-92B4-D387C23027FA}" type="pres">
      <dgm:prSet presAssocID="{2BDE4C04-73F4-48F4-9244-7BA360F8A1CC}" presName="childShape" presStyleCnt="0"/>
      <dgm:spPr/>
    </dgm:pt>
    <dgm:pt modelId="{AB9584D6-209E-45A7-9698-5395FF872EE5}" type="pres">
      <dgm:prSet presAssocID="{EACCB175-1363-4CBC-AD5B-2F875DD4B42B}" presName="root" presStyleCnt="0"/>
      <dgm:spPr/>
    </dgm:pt>
    <dgm:pt modelId="{6FDCD87F-86B6-4E53-BCBD-891C13C746F2}" type="pres">
      <dgm:prSet presAssocID="{EACCB175-1363-4CBC-AD5B-2F875DD4B42B}" presName="rootComposite" presStyleCnt="0"/>
      <dgm:spPr/>
    </dgm:pt>
    <dgm:pt modelId="{B6489CC7-A6B5-4CD0-BBC1-48413D7DB1C2}" type="pres">
      <dgm:prSet presAssocID="{EACCB175-1363-4CBC-AD5B-2F875DD4B42B}" presName="rootText" presStyleLbl="node1" presStyleIdx="1" presStyleCnt="3"/>
      <dgm:spPr/>
    </dgm:pt>
    <dgm:pt modelId="{C8E0EAD2-A7FA-4D52-9D2F-7399C8DDEA1E}" type="pres">
      <dgm:prSet presAssocID="{EACCB175-1363-4CBC-AD5B-2F875DD4B42B}" presName="rootConnector" presStyleLbl="node1" presStyleIdx="1" presStyleCnt="3"/>
      <dgm:spPr/>
    </dgm:pt>
    <dgm:pt modelId="{4EA0B502-32DF-4C2E-98BD-A78574F02AC0}" type="pres">
      <dgm:prSet presAssocID="{EACCB175-1363-4CBC-AD5B-2F875DD4B42B}" presName="childShape" presStyleCnt="0"/>
      <dgm:spPr/>
    </dgm:pt>
    <dgm:pt modelId="{DA62AD02-1F03-4ED8-A31B-12164B049AC1}" type="pres">
      <dgm:prSet presAssocID="{408D912E-FB11-4FCF-9ECA-40A04C36FABD}" presName="root" presStyleCnt="0"/>
      <dgm:spPr/>
    </dgm:pt>
    <dgm:pt modelId="{8E5A96BD-FFDC-4ED8-A2DE-2B67349229B2}" type="pres">
      <dgm:prSet presAssocID="{408D912E-FB11-4FCF-9ECA-40A04C36FABD}" presName="rootComposite" presStyleCnt="0"/>
      <dgm:spPr/>
    </dgm:pt>
    <dgm:pt modelId="{F3353B2D-904F-41B0-82A3-AE40D1538D7B}" type="pres">
      <dgm:prSet presAssocID="{408D912E-FB11-4FCF-9ECA-40A04C36FABD}" presName="rootText" presStyleLbl="node1" presStyleIdx="2" presStyleCnt="3"/>
      <dgm:spPr/>
    </dgm:pt>
    <dgm:pt modelId="{957AFBB5-A0AF-4EF8-862C-7ABD52FB9386}" type="pres">
      <dgm:prSet presAssocID="{408D912E-FB11-4FCF-9ECA-40A04C36FABD}" presName="rootConnector" presStyleLbl="node1" presStyleIdx="2" presStyleCnt="3"/>
      <dgm:spPr/>
    </dgm:pt>
    <dgm:pt modelId="{40013906-7529-46A9-95DC-40A5E98508BA}" type="pres">
      <dgm:prSet presAssocID="{408D912E-FB11-4FCF-9ECA-40A04C36FABD}" presName="childShape" presStyleCnt="0"/>
      <dgm:spPr/>
    </dgm:pt>
  </dgm:ptLst>
  <dgm:cxnLst>
    <dgm:cxn modelId="{BECD1916-7FF9-4DD2-8FE7-C62728F4F475}" srcId="{F19AB0E5-F10B-4582-9589-7580C1013FAC}" destId="{EACCB175-1363-4CBC-AD5B-2F875DD4B42B}" srcOrd="1" destOrd="0" parTransId="{5CB9B90A-DA4B-48A9-9596-71969D8CB14A}" sibTransId="{2D50AD95-0932-48CF-8478-7FAC1244B952}"/>
    <dgm:cxn modelId="{AFFA911C-54D3-426B-B391-2C4702893B72}" srcId="{F19AB0E5-F10B-4582-9589-7580C1013FAC}" destId="{408D912E-FB11-4FCF-9ECA-40A04C36FABD}" srcOrd="2" destOrd="0" parTransId="{DB7D2661-C29B-47E7-84F8-5ED2B1A523E1}" sibTransId="{87DA26C5-EE7A-4ED7-8856-D33B40C07055}"/>
    <dgm:cxn modelId="{3ECADA23-8867-4A73-90E4-9281F24F25AB}" type="presOf" srcId="{408D912E-FB11-4FCF-9ECA-40A04C36FABD}" destId="{F3353B2D-904F-41B0-82A3-AE40D1538D7B}" srcOrd="0" destOrd="0" presId="urn:microsoft.com/office/officeart/2005/8/layout/hierarchy3"/>
    <dgm:cxn modelId="{D4A4D467-0813-4641-B5B9-5091ADD463AF}" type="presOf" srcId="{2BDE4C04-73F4-48F4-9244-7BA360F8A1CC}" destId="{ABF9EE61-8E0C-493A-85F1-AB94E49BDBF1}" srcOrd="0" destOrd="0" presId="urn:microsoft.com/office/officeart/2005/8/layout/hierarchy3"/>
    <dgm:cxn modelId="{8A9A7969-B116-4EC9-93C6-698A50FCF798}" srcId="{F19AB0E5-F10B-4582-9589-7580C1013FAC}" destId="{2BDE4C04-73F4-48F4-9244-7BA360F8A1CC}" srcOrd="0" destOrd="0" parTransId="{4F96617D-3370-444E-B9A5-F75A3ED5D4DF}" sibTransId="{6C1B5E29-7244-44E8-9B3A-09993A6E92FB}"/>
    <dgm:cxn modelId="{5373DB89-6B0E-48DD-8C7E-9E18FCB9A6ED}" type="presOf" srcId="{F19AB0E5-F10B-4582-9589-7580C1013FAC}" destId="{626DC3A3-429A-4C63-A0D3-92F21D848F16}" srcOrd="0" destOrd="0" presId="urn:microsoft.com/office/officeart/2005/8/layout/hierarchy3"/>
    <dgm:cxn modelId="{900FDE92-739C-4C55-AAD5-8D183920A3AD}" type="presOf" srcId="{EACCB175-1363-4CBC-AD5B-2F875DD4B42B}" destId="{C8E0EAD2-A7FA-4D52-9D2F-7399C8DDEA1E}" srcOrd="1" destOrd="0" presId="urn:microsoft.com/office/officeart/2005/8/layout/hierarchy3"/>
    <dgm:cxn modelId="{8F367797-51C4-4C0C-B889-91B8C32F6AD3}" type="presOf" srcId="{2BDE4C04-73F4-48F4-9244-7BA360F8A1CC}" destId="{3314DAC1-34E9-4E97-92EE-BC02FEBE1904}" srcOrd="1" destOrd="0" presId="urn:microsoft.com/office/officeart/2005/8/layout/hierarchy3"/>
    <dgm:cxn modelId="{FAEFFDD4-B6B3-426B-99FB-55BE0608DFBC}" type="presOf" srcId="{408D912E-FB11-4FCF-9ECA-40A04C36FABD}" destId="{957AFBB5-A0AF-4EF8-862C-7ABD52FB9386}" srcOrd="1" destOrd="0" presId="urn:microsoft.com/office/officeart/2005/8/layout/hierarchy3"/>
    <dgm:cxn modelId="{31A18FF8-85FE-43FB-ADBD-5C8188ECAA21}" type="presOf" srcId="{EACCB175-1363-4CBC-AD5B-2F875DD4B42B}" destId="{B6489CC7-A6B5-4CD0-BBC1-48413D7DB1C2}" srcOrd="0" destOrd="0" presId="urn:microsoft.com/office/officeart/2005/8/layout/hierarchy3"/>
    <dgm:cxn modelId="{80FF2E6B-488C-4B3A-A4A8-3B7BB07390EC}" type="presParOf" srcId="{626DC3A3-429A-4C63-A0D3-92F21D848F16}" destId="{C3B0E55A-9C37-4DCF-9A9F-FA020C969924}" srcOrd="0" destOrd="0" presId="urn:microsoft.com/office/officeart/2005/8/layout/hierarchy3"/>
    <dgm:cxn modelId="{A9AA724D-C0DA-4BC0-A719-564FDFBFE6EA}" type="presParOf" srcId="{C3B0E55A-9C37-4DCF-9A9F-FA020C969924}" destId="{4F60A478-87F0-44E5-B714-AD461794129C}" srcOrd="0" destOrd="0" presId="urn:microsoft.com/office/officeart/2005/8/layout/hierarchy3"/>
    <dgm:cxn modelId="{23413CCE-F7C6-4CAA-9D9F-9D6692B3632C}" type="presParOf" srcId="{4F60A478-87F0-44E5-B714-AD461794129C}" destId="{ABF9EE61-8E0C-493A-85F1-AB94E49BDBF1}" srcOrd="0" destOrd="0" presId="urn:microsoft.com/office/officeart/2005/8/layout/hierarchy3"/>
    <dgm:cxn modelId="{40F082C3-B2D3-477C-9D97-8D4B25D63DBA}" type="presParOf" srcId="{4F60A478-87F0-44E5-B714-AD461794129C}" destId="{3314DAC1-34E9-4E97-92EE-BC02FEBE1904}" srcOrd="1" destOrd="0" presId="urn:microsoft.com/office/officeart/2005/8/layout/hierarchy3"/>
    <dgm:cxn modelId="{4B73A3F8-3D95-4464-91C8-801470B4DA0D}" type="presParOf" srcId="{C3B0E55A-9C37-4DCF-9A9F-FA020C969924}" destId="{CD53378E-917F-4849-92B4-D387C23027FA}" srcOrd="1" destOrd="0" presId="urn:microsoft.com/office/officeart/2005/8/layout/hierarchy3"/>
    <dgm:cxn modelId="{E7081C36-C834-4758-AF1D-1150BD152403}" type="presParOf" srcId="{626DC3A3-429A-4C63-A0D3-92F21D848F16}" destId="{AB9584D6-209E-45A7-9698-5395FF872EE5}" srcOrd="1" destOrd="0" presId="urn:microsoft.com/office/officeart/2005/8/layout/hierarchy3"/>
    <dgm:cxn modelId="{6B9B73B7-236C-440B-ADD8-058A7D352027}" type="presParOf" srcId="{AB9584D6-209E-45A7-9698-5395FF872EE5}" destId="{6FDCD87F-86B6-4E53-BCBD-891C13C746F2}" srcOrd="0" destOrd="0" presId="urn:microsoft.com/office/officeart/2005/8/layout/hierarchy3"/>
    <dgm:cxn modelId="{857CF4D3-C2CC-423F-BDE0-447A2546DF21}" type="presParOf" srcId="{6FDCD87F-86B6-4E53-BCBD-891C13C746F2}" destId="{B6489CC7-A6B5-4CD0-BBC1-48413D7DB1C2}" srcOrd="0" destOrd="0" presId="urn:microsoft.com/office/officeart/2005/8/layout/hierarchy3"/>
    <dgm:cxn modelId="{FE802AA5-8286-4305-B0D1-5472E6D895BC}" type="presParOf" srcId="{6FDCD87F-86B6-4E53-BCBD-891C13C746F2}" destId="{C8E0EAD2-A7FA-4D52-9D2F-7399C8DDEA1E}" srcOrd="1" destOrd="0" presId="urn:microsoft.com/office/officeart/2005/8/layout/hierarchy3"/>
    <dgm:cxn modelId="{5AA163AF-6AA3-4B77-9C72-8AB58CBC7184}" type="presParOf" srcId="{AB9584D6-209E-45A7-9698-5395FF872EE5}" destId="{4EA0B502-32DF-4C2E-98BD-A78574F02AC0}" srcOrd="1" destOrd="0" presId="urn:microsoft.com/office/officeart/2005/8/layout/hierarchy3"/>
    <dgm:cxn modelId="{3EDFCAB0-18F6-409D-B7B8-853F60F31C5A}" type="presParOf" srcId="{626DC3A3-429A-4C63-A0D3-92F21D848F16}" destId="{DA62AD02-1F03-4ED8-A31B-12164B049AC1}" srcOrd="2" destOrd="0" presId="urn:microsoft.com/office/officeart/2005/8/layout/hierarchy3"/>
    <dgm:cxn modelId="{428EF526-CA87-499B-B89B-BAEA85C77580}" type="presParOf" srcId="{DA62AD02-1F03-4ED8-A31B-12164B049AC1}" destId="{8E5A96BD-FFDC-4ED8-A2DE-2B67349229B2}" srcOrd="0" destOrd="0" presId="urn:microsoft.com/office/officeart/2005/8/layout/hierarchy3"/>
    <dgm:cxn modelId="{FA307CB3-5BD9-449B-BBC9-68EE8AC7EB4C}" type="presParOf" srcId="{8E5A96BD-FFDC-4ED8-A2DE-2B67349229B2}" destId="{F3353B2D-904F-41B0-82A3-AE40D1538D7B}" srcOrd="0" destOrd="0" presId="urn:microsoft.com/office/officeart/2005/8/layout/hierarchy3"/>
    <dgm:cxn modelId="{8F4B9AE9-DB30-4307-9DFD-64B21B0779EC}" type="presParOf" srcId="{8E5A96BD-FFDC-4ED8-A2DE-2B67349229B2}" destId="{957AFBB5-A0AF-4EF8-862C-7ABD52FB9386}" srcOrd="1" destOrd="0" presId="urn:microsoft.com/office/officeart/2005/8/layout/hierarchy3"/>
    <dgm:cxn modelId="{1BB90616-B746-4E0A-811A-AFABFD216A41}" type="presParOf" srcId="{DA62AD02-1F03-4ED8-A31B-12164B049AC1}" destId="{40013906-7529-46A9-95DC-40A5E98508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B07B0B-E0D5-437F-92EC-9C05D67773D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A6B107-BA41-4FE3-91CD-D4F50BED90EC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prevenzione agisce per ridurre la probabilità che un evento accada.</a:t>
          </a:r>
          <a:endParaRPr lang="en-US" dirty="0">
            <a:latin typeface="Consolas" panose="020B0609020204030204" pitchFamily="49" charset="0"/>
          </a:endParaRPr>
        </a:p>
      </dgm:t>
    </dgm:pt>
    <dgm:pt modelId="{E95269E7-E9AB-4E77-822C-90840BD5D2C3}" type="parTrans" cxnId="{8C6CAF35-B677-492F-918B-662879AA4D03}">
      <dgm:prSet/>
      <dgm:spPr/>
      <dgm:t>
        <a:bodyPr/>
        <a:lstStyle/>
        <a:p>
          <a:endParaRPr lang="en-US"/>
        </a:p>
      </dgm:t>
    </dgm:pt>
    <dgm:pt modelId="{0A16BC37-861A-4B23-A57A-C48C30DCD9A8}" type="sibTrans" cxnId="{8C6CAF35-B677-492F-918B-662879AA4D03}">
      <dgm:prSet/>
      <dgm:spPr/>
      <dgm:t>
        <a:bodyPr/>
        <a:lstStyle/>
        <a:p>
          <a:endParaRPr lang="en-US"/>
        </a:p>
      </dgm:t>
    </dgm:pt>
    <dgm:pt modelId="{08DB86B8-0A66-47DE-9888-E231DA6DBBB9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protezione agisce per ridurre l’entità del danno qualora accada.</a:t>
          </a:r>
          <a:endParaRPr lang="en-US" dirty="0">
            <a:latin typeface="Consolas" panose="020B0609020204030204" pitchFamily="49" charset="0"/>
          </a:endParaRPr>
        </a:p>
      </dgm:t>
    </dgm:pt>
    <dgm:pt modelId="{B3DD1560-8E5E-4C2B-94F8-0AEC403A3823}" type="parTrans" cxnId="{1181729C-9DED-45B7-93B7-A80B455916E5}">
      <dgm:prSet/>
      <dgm:spPr/>
      <dgm:t>
        <a:bodyPr/>
        <a:lstStyle/>
        <a:p>
          <a:endParaRPr lang="en-US"/>
        </a:p>
      </dgm:t>
    </dgm:pt>
    <dgm:pt modelId="{6E77C812-506F-4063-9F7A-7D0B079A7B33}" type="sibTrans" cxnId="{1181729C-9DED-45B7-93B7-A80B455916E5}">
      <dgm:prSet/>
      <dgm:spPr/>
      <dgm:t>
        <a:bodyPr/>
        <a:lstStyle/>
        <a:p>
          <a:endParaRPr lang="en-US"/>
        </a:p>
      </dgm:t>
    </dgm:pt>
    <dgm:pt modelId="{8BC0B882-BFA3-48DF-8E1D-B10A8DD75E20}" type="pres">
      <dgm:prSet presAssocID="{B5B07B0B-E0D5-437F-92EC-9C05D67773D5}" presName="root" presStyleCnt="0">
        <dgm:presLayoutVars>
          <dgm:dir/>
          <dgm:resizeHandles val="exact"/>
        </dgm:presLayoutVars>
      </dgm:prSet>
      <dgm:spPr/>
    </dgm:pt>
    <dgm:pt modelId="{1F2513E6-5211-4678-8B39-622F28296D3B}" type="pres">
      <dgm:prSet presAssocID="{25A6B107-BA41-4FE3-91CD-D4F50BED90EC}" presName="compNode" presStyleCnt="0"/>
      <dgm:spPr/>
    </dgm:pt>
    <dgm:pt modelId="{54B7E5F3-4057-4E6D-8592-C2D914B4EEF1}" type="pres">
      <dgm:prSet presAssocID="{25A6B107-BA41-4FE3-91CD-D4F50BED90EC}" presName="bgRect" presStyleLbl="bgShp" presStyleIdx="0" presStyleCnt="2"/>
      <dgm:spPr/>
    </dgm:pt>
    <dgm:pt modelId="{CFC7A5B0-C55E-492F-AA1A-D448C1F98042}" type="pres">
      <dgm:prSet presAssocID="{25A6B107-BA41-4FE3-91CD-D4F50BED90EC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63625F70-8495-48C2-9050-FB84EBE020F8}" type="pres">
      <dgm:prSet presAssocID="{25A6B107-BA41-4FE3-91CD-D4F50BED90EC}" presName="spaceRect" presStyleCnt="0"/>
      <dgm:spPr/>
    </dgm:pt>
    <dgm:pt modelId="{571F6A5E-AECC-4C96-896D-7351FEFDFF91}" type="pres">
      <dgm:prSet presAssocID="{25A6B107-BA41-4FE3-91CD-D4F50BED90EC}" presName="parTx" presStyleLbl="revTx" presStyleIdx="0" presStyleCnt="2">
        <dgm:presLayoutVars>
          <dgm:chMax val="0"/>
          <dgm:chPref val="0"/>
        </dgm:presLayoutVars>
      </dgm:prSet>
      <dgm:spPr/>
    </dgm:pt>
    <dgm:pt modelId="{342FA0F2-B12A-4567-AEC4-BDD663A406A9}" type="pres">
      <dgm:prSet presAssocID="{0A16BC37-861A-4B23-A57A-C48C30DCD9A8}" presName="sibTrans" presStyleCnt="0"/>
      <dgm:spPr/>
    </dgm:pt>
    <dgm:pt modelId="{2F51421D-94FD-4128-9355-93052389BE91}" type="pres">
      <dgm:prSet presAssocID="{08DB86B8-0A66-47DE-9888-E231DA6DBBB9}" presName="compNode" presStyleCnt="0"/>
      <dgm:spPr/>
    </dgm:pt>
    <dgm:pt modelId="{01C82953-F2A0-49D3-BD8A-135FFD6CF1E0}" type="pres">
      <dgm:prSet presAssocID="{08DB86B8-0A66-47DE-9888-E231DA6DBBB9}" presName="bgRect" presStyleLbl="bgShp" presStyleIdx="1" presStyleCnt="2"/>
      <dgm:spPr/>
    </dgm:pt>
    <dgm:pt modelId="{4885042E-DC7F-4044-8B95-FAF01213DEF9}" type="pres">
      <dgm:prSet presAssocID="{08DB86B8-0A66-47DE-9888-E231DA6DBBB9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39754226-7CC8-4798-A9C3-DEA8CF137123}" type="pres">
      <dgm:prSet presAssocID="{08DB86B8-0A66-47DE-9888-E231DA6DBBB9}" presName="spaceRect" presStyleCnt="0"/>
      <dgm:spPr/>
    </dgm:pt>
    <dgm:pt modelId="{B434F98D-BD9D-4F19-B7E0-0CF0CF24E040}" type="pres">
      <dgm:prSet presAssocID="{08DB86B8-0A66-47DE-9888-E231DA6DBBB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AA62E1D-663B-48F7-9866-15205ED8100A}" type="presOf" srcId="{08DB86B8-0A66-47DE-9888-E231DA6DBBB9}" destId="{B434F98D-BD9D-4F19-B7E0-0CF0CF24E040}" srcOrd="0" destOrd="0" presId="urn:microsoft.com/office/officeart/2018/2/layout/IconVerticalSolidList"/>
    <dgm:cxn modelId="{8C6CAF35-B677-492F-918B-662879AA4D03}" srcId="{B5B07B0B-E0D5-437F-92EC-9C05D67773D5}" destId="{25A6B107-BA41-4FE3-91CD-D4F50BED90EC}" srcOrd="0" destOrd="0" parTransId="{E95269E7-E9AB-4E77-822C-90840BD5D2C3}" sibTransId="{0A16BC37-861A-4B23-A57A-C48C30DCD9A8}"/>
    <dgm:cxn modelId="{C017A36A-B9D1-439C-9534-744E571189EA}" type="presOf" srcId="{25A6B107-BA41-4FE3-91CD-D4F50BED90EC}" destId="{571F6A5E-AECC-4C96-896D-7351FEFDFF91}" srcOrd="0" destOrd="0" presId="urn:microsoft.com/office/officeart/2018/2/layout/IconVerticalSolidList"/>
    <dgm:cxn modelId="{151F1D50-A835-46E0-9139-50C50DC4667E}" type="presOf" srcId="{B5B07B0B-E0D5-437F-92EC-9C05D67773D5}" destId="{8BC0B882-BFA3-48DF-8E1D-B10A8DD75E20}" srcOrd="0" destOrd="0" presId="urn:microsoft.com/office/officeart/2018/2/layout/IconVerticalSolidList"/>
    <dgm:cxn modelId="{1181729C-9DED-45B7-93B7-A80B455916E5}" srcId="{B5B07B0B-E0D5-437F-92EC-9C05D67773D5}" destId="{08DB86B8-0A66-47DE-9888-E231DA6DBBB9}" srcOrd="1" destOrd="0" parTransId="{B3DD1560-8E5E-4C2B-94F8-0AEC403A3823}" sibTransId="{6E77C812-506F-4063-9F7A-7D0B079A7B33}"/>
    <dgm:cxn modelId="{738A2D56-CC2F-4A4F-8094-8C3DDB13F3BE}" type="presParOf" srcId="{8BC0B882-BFA3-48DF-8E1D-B10A8DD75E20}" destId="{1F2513E6-5211-4678-8B39-622F28296D3B}" srcOrd="0" destOrd="0" presId="urn:microsoft.com/office/officeart/2018/2/layout/IconVerticalSolidList"/>
    <dgm:cxn modelId="{5C768DE2-31FE-4D5A-ADBE-AB7029B1894C}" type="presParOf" srcId="{1F2513E6-5211-4678-8B39-622F28296D3B}" destId="{54B7E5F3-4057-4E6D-8592-C2D914B4EEF1}" srcOrd="0" destOrd="0" presId="urn:microsoft.com/office/officeart/2018/2/layout/IconVerticalSolidList"/>
    <dgm:cxn modelId="{1A9B3C21-6C65-416D-BE09-0EE16BABD167}" type="presParOf" srcId="{1F2513E6-5211-4678-8B39-622F28296D3B}" destId="{CFC7A5B0-C55E-492F-AA1A-D448C1F98042}" srcOrd="1" destOrd="0" presId="urn:microsoft.com/office/officeart/2018/2/layout/IconVerticalSolidList"/>
    <dgm:cxn modelId="{0D3F60D7-D07A-43E0-87A5-0744DC7705F6}" type="presParOf" srcId="{1F2513E6-5211-4678-8B39-622F28296D3B}" destId="{63625F70-8495-48C2-9050-FB84EBE020F8}" srcOrd="2" destOrd="0" presId="urn:microsoft.com/office/officeart/2018/2/layout/IconVerticalSolidList"/>
    <dgm:cxn modelId="{90B2ABC5-D2AF-44FE-B90C-E145A0A23447}" type="presParOf" srcId="{1F2513E6-5211-4678-8B39-622F28296D3B}" destId="{571F6A5E-AECC-4C96-896D-7351FEFDFF91}" srcOrd="3" destOrd="0" presId="urn:microsoft.com/office/officeart/2018/2/layout/IconVerticalSolidList"/>
    <dgm:cxn modelId="{DD5D89D7-790B-4865-9A86-F767DCDC6FAA}" type="presParOf" srcId="{8BC0B882-BFA3-48DF-8E1D-B10A8DD75E20}" destId="{342FA0F2-B12A-4567-AEC4-BDD663A406A9}" srcOrd="1" destOrd="0" presId="urn:microsoft.com/office/officeart/2018/2/layout/IconVerticalSolidList"/>
    <dgm:cxn modelId="{6097D914-425A-4B53-83C0-176D48B99539}" type="presParOf" srcId="{8BC0B882-BFA3-48DF-8E1D-B10A8DD75E20}" destId="{2F51421D-94FD-4128-9355-93052389BE91}" srcOrd="2" destOrd="0" presId="urn:microsoft.com/office/officeart/2018/2/layout/IconVerticalSolidList"/>
    <dgm:cxn modelId="{3A3187C5-A7E7-4217-88F8-AABDC17FBBD5}" type="presParOf" srcId="{2F51421D-94FD-4128-9355-93052389BE91}" destId="{01C82953-F2A0-49D3-BD8A-135FFD6CF1E0}" srcOrd="0" destOrd="0" presId="urn:microsoft.com/office/officeart/2018/2/layout/IconVerticalSolidList"/>
    <dgm:cxn modelId="{96F5B3CD-987C-41AF-97F9-BEB04D54800D}" type="presParOf" srcId="{2F51421D-94FD-4128-9355-93052389BE91}" destId="{4885042E-DC7F-4044-8B95-FAF01213DEF9}" srcOrd="1" destOrd="0" presId="urn:microsoft.com/office/officeart/2018/2/layout/IconVerticalSolidList"/>
    <dgm:cxn modelId="{A07F0B12-3C87-4BE3-8B43-5057F232A638}" type="presParOf" srcId="{2F51421D-94FD-4128-9355-93052389BE91}" destId="{39754226-7CC8-4798-A9C3-DEA8CF137123}" srcOrd="2" destOrd="0" presId="urn:microsoft.com/office/officeart/2018/2/layout/IconVerticalSolidList"/>
    <dgm:cxn modelId="{5208456F-BBF0-4801-9D4C-8322FE66F7B9}" type="presParOf" srcId="{2F51421D-94FD-4128-9355-93052389BE91}" destId="{B434F98D-BD9D-4F19-B7E0-0CF0CF24E0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8B1CE6-E9B7-466F-8289-8FCEB74260F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1B406DA-DC61-472C-B52E-76872091400B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prima e principale misura di prevenzione è la valutazione dei rischi.</a:t>
          </a:r>
          <a:endParaRPr lang="en-US" dirty="0">
            <a:latin typeface="Consolas" panose="020B0609020204030204" pitchFamily="49" charset="0"/>
          </a:endParaRPr>
        </a:p>
      </dgm:t>
    </dgm:pt>
    <dgm:pt modelId="{F2EC1C28-BEB7-49FF-833B-956E8532E213}" type="parTrans" cxnId="{A651D9C6-8C26-46A5-98A7-6930C2EE385C}">
      <dgm:prSet/>
      <dgm:spPr/>
      <dgm:t>
        <a:bodyPr/>
        <a:lstStyle/>
        <a:p>
          <a:endParaRPr lang="en-US"/>
        </a:p>
      </dgm:t>
    </dgm:pt>
    <dgm:pt modelId="{408AE1F2-3233-4ED3-A5E2-AF40BB64C2D1}" type="sibTrans" cxnId="{A651D9C6-8C26-46A5-98A7-6930C2EE385C}">
      <dgm:prSet/>
      <dgm:spPr/>
      <dgm:t>
        <a:bodyPr/>
        <a:lstStyle/>
        <a:p>
          <a:endParaRPr lang="en-US"/>
        </a:p>
      </dgm:t>
    </dgm:pt>
    <dgm:pt modelId="{1B337F90-A191-4F1D-9F05-D09AC193C7FF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Per il D.Lgs.81/08 la prevenzione è il complesso di disposizioni o misure necessarie per evitare o diminuire i rischi professionali.</a:t>
          </a:r>
          <a:endParaRPr lang="en-US" dirty="0">
            <a:latin typeface="Consolas" panose="020B0609020204030204" pitchFamily="49" charset="0"/>
          </a:endParaRPr>
        </a:p>
      </dgm:t>
    </dgm:pt>
    <dgm:pt modelId="{516A7997-9380-4B6B-88B5-738E0748D50F}" type="parTrans" cxnId="{553EBAD7-7E9D-4206-B144-313B3605F259}">
      <dgm:prSet/>
      <dgm:spPr/>
      <dgm:t>
        <a:bodyPr/>
        <a:lstStyle/>
        <a:p>
          <a:endParaRPr lang="en-US"/>
        </a:p>
      </dgm:t>
    </dgm:pt>
    <dgm:pt modelId="{36B353FA-2384-48B5-9ADA-C99D886877E5}" type="sibTrans" cxnId="{553EBAD7-7E9D-4206-B144-313B3605F259}">
      <dgm:prSet/>
      <dgm:spPr/>
      <dgm:t>
        <a:bodyPr/>
        <a:lstStyle/>
        <a:p>
          <a:endParaRPr lang="en-US"/>
        </a:p>
      </dgm:t>
    </dgm:pt>
    <dgm:pt modelId="{04A86E9D-6748-41F8-9478-DC82F810BA16}" type="pres">
      <dgm:prSet presAssocID="{768B1CE6-E9B7-466F-8289-8FCEB74260FE}" presName="root" presStyleCnt="0">
        <dgm:presLayoutVars>
          <dgm:dir/>
          <dgm:resizeHandles val="exact"/>
        </dgm:presLayoutVars>
      </dgm:prSet>
      <dgm:spPr/>
    </dgm:pt>
    <dgm:pt modelId="{39EC19A0-549B-4C46-A9D1-39832D7F2D0F}" type="pres">
      <dgm:prSet presAssocID="{A1B406DA-DC61-472C-B52E-76872091400B}" presName="compNode" presStyleCnt="0"/>
      <dgm:spPr/>
    </dgm:pt>
    <dgm:pt modelId="{6F561EE5-20D3-49EB-8446-E46546FC420F}" type="pres">
      <dgm:prSet presAssocID="{A1B406DA-DC61-472C-B52E-76872091400B}" presName="bgRect" presStyleLbl="bgShp" presStyleIdx="0" presStyleCnt="2"/>
      <dgm:spPr/>
    </dgm:pt>
    <dgm:pt modelId="{420C2919-D25B-412B-83B8-E6595BCA27B7}" type="pres">
      <dgm:prSet presAssocID="{A1B406DA-DC61-472C-B52E-76872091400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93C31E2-3E8F-4983-B1C8-FA466373057F}" type="pres">
      <dgm:prSet presAssocID="{A1B406DA-DC61-472C-B52E-76872091400B}" presName="spaceRect" presStyleCnt="0"/>
      <dgm:spPr/>
    </dgm:pt>
    <dgm:pt modelId="{7327B352-384F-4788-AA89-1A885107C221}" type="pres">
      <dgm:prSet presAssocID="{A1B406DA-DC61-472C-B52E-76872091400B}" presName="parTx" presStyleLbl="revTx" presStyleIdx="0" presStyleCnt="2">
        <dgm:presLayoutVars>
          <dgm:chMax val="0"/>
          <dgm:chPref val="0"/>
        </dgm:presLayoutVars>
      </dgm:prSet>
      <dgm:spPr/>
    </dgm:pt>
    <dgm:pt modelId="{CB3374D8-6AD8-43F9-8F77-69556DEDE0EA}" type="pres">
      <dgm:prSet presAssocID="{408AE1F2-3233-4ED3-A5E2-AF40BB64C2D1}" presName="sibTrans" presStyleCnt="0"/>
      <dgm:spPr/>
    </dgm:pt>
    <dgm:pt modelId="{A0530CD3-08FE-48E2-A9F6-8521C12ACBA9}" type="pres">
      <dgm:prSet presAssocID="{1B337F90-A191-4F1D-9F05-D09AC193C7FF}" presName="compNode" presStyleCnt="0"/>
      <dgm:spPr/>
    </dgm:pt>
    <dgm:pt modelId="{251F1E24-8EC4-4A35-B914-FDFC33C932CE}" type="pres">
      <dgm:prSet presAssocID="{1B337F90-A191-4F1D-9F05-D09AC193C7FF}" presName="bgRect" presStyleLbl="bgShp" presStyleIdx="1" presStyleCnt="2"/>
      <dgm:spPr/>
    </dgm:pt>
    <dgm:pt modelId="{0E1A159A-D3A1-4F01-80E6-46C64D0FE23D}" type="pres">
      <dgm:prSet presAssocID="{1B337F90-A191-4F1D-9F05-D09AC193C7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nco di controllo"/>
        </a:ext>
      </dgm:extLst>
    </dgm:pt>
    <dgm:pt modelId="{FFAF8DBA-4865-49B8-9D43-90695DB6655F}" type="pres">
      <dgm:prSet presAssocID="{1B337F90-A191-4F1D-9F05-D09AC193C7FF}" presName="spaceRect" presStyleCnt="0"/>
      <dgm:spPr/>
    </dgm:pt>
    <dgm:pt modelId="{C5BDEB24-6A3B-46A8-939C-341DA8CA73F9}" type="pres">
      <dgm:prSet presAssocID="{1B337F90-A191-4F1D-9F05-D09AC193C7F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9F01177-83A1-4D61-8884-0841BD0E7550}" type="presOf" srcId="{A1B406DA-DC61-472C-B52E-76872091400B}" destId="{7327B352-384F-4788-AA89-1A885107C221}" srcOrd="0" destOrd="0" presId="urn:microsoft.com/office/officeart/2018/2/layout/IconVerticalSolidList"/>
    <dgm:cxn modelId="{6F8B96A4-3EC0-4098-A010-249A53F4F6AF}" type="presOf" srcId="{1B337F90-A191-4F1D-9F05-D09AC193C7FF}" destId="{C5BDEB24-6A3B-46A8-939C-341DA8CA73F9}" srcOrd="0" destOrd="0" presId="urn:microsoft.com/office/officeart/2018/2/layout/IconVerticalSolidList"/>
    <dgm:cxn modelId="{94A696A6-95A5-452E-BA8F-900927748AC2}" type="presOf" srcId="{768B1CE6-E9B7-466F-8289-8FCEB74260FE}" destId="{04A86E9D-6748-41F8-9478-DC82F810BA16}" srcOrd="0" destOrd="0" presId="urn:microsoft.com/office/officeart/2018/2/layout/IconVerticalSolidList"/>
    <dgm:cxn modelId="{A651D9C6-8C26-46A5-98A7-6930C2EE385C}" srcId="{768B1CE6-E9B7-466F-8289-8FCEB74260FE}" destId="{A1B406DA-DC61-472C-B52E-76872091400B}" srcOrd="0" destOrd="0" parTransId="{F2EC1C28-BEB7-49FF-833B-956E8532E213}" sibTransId="{408AE1F2-3233-4ED3-A5E2-AF40BB64C2D1}"/>
    <dgm:cxn modelId="{553EBAD7-7E9D-4206-B144-313B3605F259}" srcId="{768B1CE6-E9B7-466F-8289-8FCEB74260FE}" destId="{1B337F90-A191-4F1D-9F05-D09AC193C7FF}" srcOrd="1" destOrd="0" parTransId="{516A7997-9380-4B6B-88B5-738E0748D50F}" sibTransId="{36B353FA-2384-48B5-9ADA-C99D886877E5}"/>
    <dgm:cxn modelId="{817585D8-1105-478A-A15F-A4F67AAD14C6}" type="presParOf" srcId="{04A86E9D-6748-41F8-9478-DC82F810BA16}" destId="{39EC19A0-549B-4C46-A9D1-39832D7F2D0F}" srcOrd="0" destOrd="0" presId="urn:microsoft.com/office/officeart/2018/2/layout/IconVerticalSolidList"/>
    <dgm:cxn modelId="{78589D98-ACF8-45D9-B624-8FB6E4D679D9}" type="presParOf" srcId="{39EC19A0-549B-4C46-A9D1-39832D7F2D0F}" destId="{6F561EE5-20D3-49EB-8446-E46546FC420F}" srcOrd="0" destOrd="0" presId="urn:microsoft.com/office/officeart/2018/2/layout/IconVerticalSolidList"/>
    <dgm:cxn modelId="{98F142D3-E725-45F6-AA5C-F108B0280F12}" type="presParOf" srcId="{39EC19A0-549B-4C46-A9D1-39832D7F2D0F}" destId="{420C2919-D25B-412B-83B8-E6595BCA27B7}" srcOrd="1" destOrd="0" presId="urn:microsoft.com/office/officeart/2018/2/layout/IconVerticalSolidList"/>
    <dgm:cxn modelId="{7BED24AA-BC8A-4743-A692-149772025043}" type="presParOf" srcId="{39EC19A0-549B-4C46-A9D1-39832D7F2D0F}" destId="{693C31E2-3E8F-4983-B1C8-FA466373057F}" srcOrd="2" destOrd="0" presId="urn:microsoft.com/office/officeart/2018/2/layout/IconVerticalSolidList"/>
    <dgm:cxn modelId="{68DA8617-0952-4EA5-8C35-3ED2B95D7EF9}" type="presParOf" srcId="{39EC19A0-549B-4C46-A9D1-39832D7F2D0F}" destId="{7327B352-384F-4788-AA89-1A885107C221}" srcOrd="3" destOrd="0" presId="urn:microsoft.com/office/officeart/2018/2/layout/IconVerticalSolidList"/>
    <dgm:cxn modelId="{47A1E910-4870-4490-B58B-C54B23221ED2}" type="presParOf" srcId="{04A86E9D-6748-41F8-9478-DC82F810BA16}" destId="{CB3374D8-6AD8-43F9-8F77-69556DEDE0EA}" srcOrd="1" destOrd="0" presId="urn:microsoft.com/office/officeart/2018/2/layout/IconVerticalSolidList"/>
    <dgm:cxn modelId="{CDEA1DC9-9B22-4105-BB53-3548957C81C8}" type="presParOf" srcId="{04A86E9D-6748-41F8-9478-DC82F810BA16}" destId="{A0530CD3-08FE-48E2-A9F6-8521C12ACBA9}" srcOrd="2" destOrd="0" presId="urn:microsoft.com/office/officeart/2018/2/layout/IconVerticalSolidList"/>
    <dgm:cxn modelId="{0F05B65A-AD8B-4C7A-8688-91DC77E3C58B}" type="presParOf" srcId="{A0530CD3-08FE-48E2-A9F6-8521C12ACBA9}" destId="{251F1E24-8EC4-4A35-B914-FDFC33C932CE}" srcOrd="0" destOrd="0" presId="urn:microsoft.com/office/officeart/2018/2/layout/IconVerticalSolidList"/>
    <dgm:cxn modelId="{2BEE1AAC-0389-45F5-82FD-2A772A2DEEC6}" type="presParOf" srcId="{A0530CD3-08FE-48E2-A9F6-8521C12ACBA9}" destId="{0E1A159A-D3A1-4F01-80E6-46C64D0FE23D}" srcOrd="1" destOrd="0" presId="urn:microsoft.com/office/officeart/2018/2/layout/IconVerticalSolidList"/>
    <dgm:cxn modelId="{1BB7CC8C-4D82-4929-A2CF-6E3218B00A8E}" type="presParOf" srcId="{A0530CD3-08FE-48E2-A9F6-8521C12ACBA9}" destId="{FFAF8DBA-4865-49B8-9D43-90695DB6655F}" srcOrd="2" destOrd="0" presId="urn:microsoft.com/office/officeart/2018/2/layout/IconVerticalSolidList"/>
    <dgm:cxn modelId="{EF059A26-FEC4-4B4A-B991-E76DD1182BFC}" type="presParOf" srcId="{A0530CD3-08FE-48E2-A9F6-8521C12ACBA9}" destId="{C5BDEB24-6A3B-46A8-939C-341DA8CA73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64BB2C-AFCD-4F1F-9E4F-711398D5BD1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1783DA-FC17-4C0B-9E9C-F3E1AEB95A6F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formazione, l’informazione e l’addestramento dei lavoratori</a:t>
          </a:r>
          <a:r>
            <a:rPr lang="it-IT" dirty="0"/>
            <a:t>.</a:t>
          </a:r>
          <a:endParaRPr lang="en-US" dirty="0"/>
        </a:p>
      </dgm:t>
    </dgm:pt>
    <dgm:pt modelId="{F31F430C-F1FE-4A15-81D3-FBD4B73269A3}" type="parTrans" cxnId="{4B9BD44C-57FB-4060-B2DB-E779423CA492}">
      <dgm:prSet/>
      <dgm:spPr/>
      <dgm:t>
        <a:bodyPr/>
        <a:lstStyle/>
        <a:p>
          <a:endParaRPr lang="en-US"/>
        </a:p>
      </dgm:t>
    </dgm:pt>
    <dgm:pt modelId="{D57FF8FA-3BC0-4CAF-88CB-EDF55080313D}" type="sibTrans" cxnId="{4B9BD44C-57FB-4060-B2DB-E779423CA492}">
      <dgm:prSet/>
      <dgm:spPr/>
      <dgm:t>
        <a:bodyPr/>
        <a:lstStyle/>
        <a:p>
          <a:endParaRPr lang="en-US"/>
        </a:p>
      </dgm:t>
    </dgm:pt>
    <dgm:pt modelId="{5E52BC1E-AA2D-46CC-B07B-0D781E12FAF1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progettazione, la costruzione e il corretto utilizzo dei luoghi di lavoro, delle attrezzature e degli impianti.</a:t>
          </a:r>
          <a:endParaRPr lang="en-US" dirty="0">
            <a:latin typeface="Consolas" panose="020B0609020204030204" pitchFamily="49" charset="0"/>
          </a:endParaRPr>
        </a:p>
      </dgm:t>
    </dgm:pt>
    <dgm:pt modelId="{8490DD5C-0A25-49AF-96D6-A0F6FBA25E11}" type="parTrans" cxnId="{36D6F2DE-5452-4F1E-B8AD-327C2E99D6AC}">
      <dgm:prSet/>
      <dgm:spPr/>
      <dgm:t>
        <a:bodyPr/>
        <a:lstStyle/>
        <a:p>
          <a:endParaRPr lang="en-US"/>
        </a:p>
      </dgm:t>
    </dgm:pt>
    <dgm:pt modelId="{A12B8AD3-4CCA-4654-BD22-71D7FCF14605}" type="sibTrans" cxnId="{36D6F2DE-5452-4F1E-B8AD-327C2E99D6AC}">
      <dgm:prSet/>
      <dgm:spPr/>
      <dgm:t>
        <a:bodyPr/>
        <a:lstStyle/>
        <a:p>
          <a:endParaRPr lang="en-US"/>
        </a:p>
      </dgm:t>
    </dgm:pt>
    <dgm:pt modelId="{C335AC29-E9BC-4E6D-85E8-628FBE5DD6A1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prevenzione, o l’evitamento, di situazioni di pericolo che possano causare danni.</a:t>
          </a:r>
          <a:endParaRPr lang="en-US" dirty="0">
            <a:latin typeface="Consolas" panose="020B0609020204030204" pitchFamily="49" charset="0"/>
          </a:endParaRPr>
        </a:p>
      </dgm:t>
    </dgm:pt>
    <dgm:pt modelId="{190BEA15-678A-42BA-A3F1-91650144333A}" type="parTrans" cxnId="{46ECB6C2-96E0-4AEF-9A6D-711181C1C13F}">
      <dgm:prSet/>
      <dgm:spPr/>
      <dgm:t>
        <a:bodyPr/>
        <a:lstStyle/>
        <a:p>
          <a:endParaRPr lang="en-US"/>
        </a:p>
      </dgm:t>
    </dgm:pt>
    <dgm:pt modelId="{6DA9FE9F-C081-4BFE-BF4F-61EC1174605F}" type="sibTrans" cxnId="{46ECB6C2-96E0-4AEF-9A6D-711181C1C13F}">
      <dgm:prSet/>
      <dgm:spPr/>
      <dgm:t>
        <a:bodyPr/>
        <a:lstStyle/>
        <a:p>
          <a:endParaRPr lang="en-US"/>
        </a:p>
      </dgm:t>
    </dgm:pt>
    <dgm:pt modelId="{1C36FD6B-FC96-4109-90CF-0ADC4CF13222}">
      <dgm:prSet/>
      <dgm:spPr/>
      <dgm:t>
        <a:bodyPr/>
        <a:lstStyle/>
        <a:p>
          <a:r>
            <a:rPr lang="it-IT" b="0" dirty="0">
              <a:latin typeface="Consolas" panose="020B0609020204030204" pitchFamily="49" charset="0"/>
            </a:rPr>
            <a:t>L’adozione di modelli di organizzazione e gestione conformemente alle Linee guida UNI-INAIL.</a:t>
          </a:r>
          <a:endParaRPr lang="en-US" b="0" dirty="0">
            <a:latin typeface="Consolas" panose="020B0609020204030204" pitchFamily="49" charset="0"/>
          </a:endParaRPr>
        </a:p>
      </dgm:t>
    </dgm:pt>
    <dgm:pt modelId="{2085DAE1-0781-4002-BD95-2C9D2B484596}" type="parTrans" cxnId="{DDD03B66-5405-427F-9543-5C782862EDC6}">
      <dgm:prSet/>
      <dgm:spPr/>
      <dgm:t>
        <a:bodyPr/>
        <a:lstStyle/>
        <a:p>
          <a:endParaRPr lang="en-US"/>
        </a:p>
      </dgm:t>
    </dgm:pt>
    <dgm:pt modelId="{6707C364-1571-4C1A-B628-373101ED1736}" type="sibTrans" cxnId="{DDD03B66-5405-427F-9543-5C782862EDC6}">
      <dgm:prSet/>
      <dgm:spPr/>
      <dgm:t>
        <a:bodyPr/>
        <a:lstStyle/>
        <a:p>
          <a:endParaRPr lang="en-US"/>
        </a:p>
      </dgm:t>
    </dgm:pt>
    <dgm:pt modelId="{0084A88F-B4DE-4A4E-848F-940E85783CF3}" type="pres">
      <dgm:prSet presAssocID="{3364BB2C-AFCD-4F1F-9E4F-711398D5BD1A}" presName="root" presStyleCnt="0">
        <dgm:presLayoutVars>
          <dgm:dir/>
          <dgm:resizeHandles val="exact"/>
        </dgm:presLayoutVars>
      </dgm:prSet>
      <dgm:spPr/>
    </dgm:pt>
    <dgm:pt modelId="{723BD221-482F-465F-95E6-DADB780FBF98}" type="pres">
      <dgm:prSet presAssocID="{5B1783DA-FC17-4C0B-9E9C-F3E1AEB95A6F}" presName="compNode" presStyleCnt="0"/>
      <dgm:spPr/>
    </dgm:pt>
    <dgm:pt modelId="{00D125B3-0C84-4EC7-BD7F-CA6A0A68EDDF}" type="pres">
      <dgm:prSet presAssocID="{5B1783DA-FC17-4C0B-9E9C-F3E1AEB95A6F}" presName="bgRect" presStyleLbl="bgShp" presStyleIdx="0" presStyleCnt="4"/>
      <dgm:spPr/>
    </dgm:pt>
    <dgm:pt modelId="{67D51F60-BE42-48CA-8FF9-205DC6499C8C}" type="pres">
      <dgm:prSet presAssocID="{5B1783DA-FC17-4C0B-9E9C-F3E1AEB95A6F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622D495-DD7E-4A28-9F43-EB83CDB82AB0}" type="pres">
      <dgm:prSet presAssocID="{5B1783DA-FC17-4C0B-9E9C-F3E1AEB95A6F}" presName="spaceRect" presStyleCnt="0"/>
      <dgm:spPr/>
    </dgm:pt>
    <dgm:pt modelId="{B4090223-3B2C-45A4-A305-61CDB89AC3C7}" type="pres">
      <dgm:prSet presAssocID="{5B1783DA-FC17-4C0B-9E9C-F3E1AEB95A6F}" presName="parTx" presStyleLbl="revTx" presStyleIdx="0" presStyleCnt="4">
        <dgm:presLayoutVars>
          <dgm:chMax val="0"/>
          <dgm:chPref val="0"/>
        </dgm:presLayoutVars>
      </dgm:prSet>
      <dgm:spPr/>
    </dgm:pt>
    <dgm:pt modelId="{2C9FC665-F657-4F31-B78C-B73FF52E4010}" type="pres">
      <dgm:prSet presAssocID="{D57FF8FA-3BC0-4CAF-88CB-EDF55080313D}" presName="sibTrans" presStyleCnt="0"/>
      <dgm:spPr/>
    </dgm:pt>
    <dgm:pt modelId="{DE12CD48-0D06-4796-AFEE-A09096E4250D}" type="pres">
      <dgm:prSet presAssocID="{5E52BC1E-AA2D-46CC-B07B-0D781E12FAF1}" presName="compNode" presStyleCnt="0"/>
      <dgm:spPr/>
    </dgm:pt>
    <dgm:pt modelId="{A8445B2C-3DBD-4C55-BC98-C8235BED4418}" type="pres">
      <dgm:prSet presAssocID="{5E52BC1E-AA2D-46CC-B07B-0D781E12FAF1}" presName="bgRect" presStyleLbl="bgShp" presStyleIdx="1" presStyleCnt="4"/>
      <dgm:spPr/>
    </dgm:pt>
    <dgm:pt modelId="{6503DABF-B4B4-4FB0-9FD9-D7A3704787D5}" type="pres">
      <dgm:prSet presAssocID="{5E52BC1E-AA2D-46CC-B07B-0D781E12FAF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FEC0E9-3A51-45E1-837D-BE62CD11AFEE}" type="pres">
      <dgm:prSet presAssocID="{5E52BC1E-AA2D-46CC-B07B-0D781E12FAF1}" presName="spaceRect" presStyleCnt="0"/>
      <dgm:spPr/>
    </dgm:pt>
    <dgm:pt modelId="{76A782BF-9DAE-45F6-B7EE-1DF519ED0E6B}" type="pres">
      <dgm:prSet presAssocID="{5E52BC1E-AA2D-46CC-B07B-0D781E12FAF1}" presName="parTx" presStyleLbl="revTx" presStyleIdx="1" presStyleCnt="4">
        <dgm:presLayoutVars>
          <dgm:chMax val="0"/>
          <dgm:chPref val="0"/>
        </dgm:presLayoutVars>
      </dgm:prSet>
      <dgm:spPr/>
    </dgm:pt>
    <dgm:pt modelId="{C32F3403-86A9-435D-A8A7-16E4EB781227}" type="pres">
      <dgm:prSet presAssocID="{A12B8AD3-4CCA-4654-BD22-71D7FCF14605}" presName="sibTrans" presStyleCnt="0"/>
      <dgm:spPr/>
    </dgm:pt>
    <dgm:pt modelId="{8E02C4C4-8387-48AF-B083-58F8C1FC4BDD}" type="pres">
      <dgm:prSet presAssocID="{C335AC29-E9BC-4E6D-85E8-628FBE5DD6A1}" presName="compNode" presStyleCnt="0"/>
      <dgm:spPr/>
    </dgm:pt>
    <dgm:pt modelId="{FF53D3AD-02AE-43C1-A3A7-65E5771ABC8E}" type="pres">
      <dgm:prSet presAssocID="{C335AC29-E9BC-4E6D-85E8-628FBE5DD6A1}" presName="bgRect" presStyleLbl="bgShp" presStyleIdx="2" presStyleCnt="4"/>
      <dgm:spPr>
        <a:solidFill>
          <a:srgbClr val="F49D50"/>
        </a:solidFill>
      </dgm:spPr>
    </dgm:pt>
    <dgm:pt modelId="{6FA75263-B2DA-45B5-BBF2-94DE7E9A9D4D}" type="pres">
      <dgm:prSet presAssocID="{C335AC29-E9BC-4E6D-85E8-628FBE5DD6A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ADC7FAFA-8017-47F6-BADD-ECCBE41BC581}" type="pres">
      <dgm:prSet presAssocID="{C335AC29-E9BC-4E6D-85E8-628FBE5DD6A1}" presName="spaceRect" presStyleCnt="0"/>
      <dgm:spPr/>
    </dgm:pt>
    <dgm:pt modelId="{09ED9797-18DA-4761-B454-CA17B6E3C563}" type="pres">
      <dgm:prSet presAssocID="{C335AC29-E9BC-4E6D-85E8-628FBE5DD6A1}" presName="parTx" presStyleLbl="revTx" presStyleIdx="2" presStyleCnt="4">
        <dgm:presLayoutVars>
          <dgm:chMax val="0"/>
          <dgm:chPref val="0"/>
        </dgm:presLayoutVars>
      </dgm:prSet>
      <dgm:spPr/>
    </dgm:pt>
    <dgm:pt modelId="{44DF6384-D50C-47D1-BF74-97192ECBFA02}" type="pres">
      <dgm:prSet presAssocID="{6DA9FE9F-C081-4BFE-BF4F-61EC1174605F}" presName="sibTrans" presStyleCnt="0"/>
      <dgm:spPr/>
    </dgm:pt>
    <dgm:pt modelId="{06039599-E6FE-48A8-A773-C41FACEB48D1}" type="pres">
      <dgm:prSet presAssocID="{1C36FD6B-FC96-4109-90CF-0ADC4CF13222}" presName="compNode" presStyleCnt="0"/>
      <dgm:spPr/>
    </dgm:pt>
    <dgm:pt modelId="{91F62D5E-3546-4D3D-B5BE-45F8903494AC}" type="pres">
      <dgm:prSet presAssocID="{1C36FD6B-FC96-4109-90CF-0ADC4CF13222}" presName="bgRect" presStyleLbl="bgShp" presStyleIdx="3" presStyleCnt="4"/>
      <dgm:spPr/>
    </dgm:pt>
    <dgm:pt modelId="{1C4193C9-8D9F-4EC2-A65F-A8D905244D81}" type="pres">
      <dgm:prSet presAssocID="{1C36FD6B-FC96-4109-90CF-0ADC4CF13222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D1B5189-E36D-465F-AAF6-4F8B8B7399E1}" type="pres">
      <dgm:prSet presAssocID="{1C36FD6B-FC96-4109-90CF-0ADC4CF13222}" presName="spaceRect" presStyleCnt="0"/>
      <dgm:spPr/>
    </dgm:pt>
    <dgm:pt modelId="{58351087-1208-49D0-8306-911003F430EE}" type="pres">
      <dgm:prSet presAssocID="{1C36FD6B-FC96-4109-90CF-0ADC4CF1322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DD03B66-5405-427F-9543-5C782862EDC6}" srcId="{3364BB2C-AFCD-4F1F-9E4F-711398D5BD1A}" destId="{1C36FD6B-FC96-4109-90CF-0ADC4CF13222}" srcOrd="3" destOrd="0" parTransId="{2085DAE1-0781-4002-BD95-2C9D2B484596}" sibTransId="{6707C364-1571-4C1A-B628-373101ED1736}"/>
    <dgm:cxn modelId="{4B9BD44C-57FB-4060-B2DB-E779423CA492}" srcId="{3364BB2C-AFCD-4F1F-9E4F-711398D5BD1A}" destId="{5B1783DA-FC17-4C0B-9E9C-F3E1AEB95A6F}" srcOrd="0" destOrd="0" parTransId="{F31F430C-F1FE-4A15-81D3-FBD4B73269A3}" sibTransId="{D57FF8FA-3BC0-4CAF-88CB-EDF55080313D}"/>
    <dgm:cxn modelId="{1FC0607F-EE8B-494C-B87B-B644F6E3B720}" type="presOf" srcId="{3364BB2C-AFCD-4F1F-9E4F-711398D5BD1A}" destId="{0084A88F-B4DE-4A4E-848F-940E85783CF3}" srcOrd="0" destOrd="0" presId="urn:microsoft.com/office/officeart/2018/2/layout/IconVerticalSolidList"/>
    <dgm:cxn modelId="{6349EFA1-98F6-40A5-8DFB-3A23616E0AAF}" type="presOf" srcId="{5E52BC1E-AA2D-46CC-B07B-0D781E12FAF1}" destId="{76A782BF-9DAE-45F6-B7EE-1DF519ED0E6B}" srcOrd="0" destOrd="0" presId="urn:microsoft.com/office/officeart/2018/2/layout/IconVerticalSolidList"/>
    <dgm:cxn modelId="{4B0592B3-4B7C-4534-BD49-723BA96CD516}" type="presOf" srcId="{C335AC29-E9BC-4E6D-85E8-628FBE5DD6A1}" destId="{09ED9797-18DA-4761-B454-CA17B6E3C563}" srcOrd="0" destOrd="0" presId="urn:microsoft.com/office/officeart/2018/2/layout/IconVerticalSolidList"/>
    <dgm:cxn modelId="{46ECB6C2-96E0-4AEF-9A6D-711181C1C13F}" srcId="{3364BB2C-AFCD-4F1F-9E4F-711398D5BD1A}" destId="{C335AC29-E9BC-4E6D-85E8-628FBE5DD6A1}" srcOrd="2" destOrd="0" parTransId="{190BEA15-678A-42BA-A3F1-91650144333A}" sibTransId="{6DA9FE9F-C081-4BFE-BF4F-61EC1174605F}"/>
    <dgm:cxn modelId="{36D6F2DE-5452-4F1E-B8AD-327C2E99D6AC}" srcId="{3364BB2C-AFCD-4F1F-9E4F-711398D5BD1A}" destId="{5E52BC1E-AA2D-46CC-B07B-0D781E12FAF1}" srcOrd="1" destOrd="0" parTransId="{8490DD5C-0A25-49AF-96D6-A0F6FBA25E11}" sibTransId="{A12B8AD3-4CCA-4654-BD22-71D7FCF14605}"/>
    <dgm:cxn modelId="{9E0118E8-3E28-4044-BC13-01601689BA33}" type="presOf" srcId="{1C36FD6B-FC96-4109-90CF-0ADC4CF13222}" destId="{58351087-1208-49D0-8306-911003F430EE}" srcOrd="0" destOrd="0" presId="urn:microsoft.com/office/officeart/2018/2/layout/IconVerticalSolidList"/>
    <dgm:cxn modelId="{9E6572EE-B805-4B40-B117-13C5D21FCFBF}" type="presOf" srcId="{5B1783DA-FC17-4C0B-9E9C-F3E1AEB95A6F}" destId="{B4090223-3B2C-45A4-A305-61CDB89AC3C7}" srcOrd="0" destOrd="0" presId="urn:microsoft.com/office/officeart/2018/2/layout/IconVerticalSolidList"/>
    <dgm:cxn modelId="{98992925-7213-4B46-B3A7-5584D69CCEE4}" type="presParOf" srcId="{0084A88F-B4DE-4A4E-848F-940E85783CF3}" destId="{723BD221-482F-465F-95E6-DADB780FBF98}" srcOrd="0" destOrd="0" presId="urn:microsoft.com/office/officeart/2018/2/layout/IconVerticalSolidList"/>
    <dgm:cxn modelId="{351C4E43-38AE-473C-89BB-499FAD4CDAF7}" type="presParOf" srcId="{723BD221-482F-465F-95E6-DADB780FBF98}" destId="{00D125B3-0C84-4EC7-BD7F-CA6A0A68EDDF}" srcOrd="0" destOrd="0" presId="urn:microsoft.com/office/officeart/2018/2/layout/IconVerticalSolidList"/>
    <dgm:cxn modelId="{D56C40BA-E075-487B-A353-E6BC5BC9C60C}" type="presParOf" srcId="{723BD221-482F-465F-95E6-DADB780FBF98}" destId="{67D51F60-BE42-48CA-8FF9-205DC6499C8C}" srcOrd="1" destOrd="0" presId="urn:microsoft.com/office/officeart/2018/2/layout/IconVerticalSolidList"/>
    <dgm:cxn modelId="{EFE1EA25-4949-44A5-8F59-840CB2B3C993}" type="presParOf" srcId="{723BD221-482F-465F-95E6-DADB780FBF98}" destId="{7622D495-DD7E-4A28-9F43-EB83CDB82AB0}" srcOrd="2" destOrd="0" presId="urn:microsoft.com/office/officeart/2018/2/layout/IconVerticalSolidList"/>
    <dgm:cxn modelId="{B7F85F37-CA47-4E53-A00D-9F4A3B67AF8B}" type="presParOf" srcId="{723BD221-482F-465F-95E6-DADB780FBF98}" destId="{B4090223-3B2C-45A4-A305-61CDB89AC3C7}" srcOrd="3" destOrd="0" presId="urn:microsoft.com/office/officeart/2018/2/layout/IconVerticalSolidList"/>
    <dgm:cxn modelId="{B6339BB3-202B-45EF-96C7-046299261DE2}" type="presParOf" srcId="{0084A88F-B4DE-4A4E-848F-940E85783CF3}" destId="{2C9FC665-F657-4F31-B78C-B73FF52E4010}" srcOrd="1" destOrd="0" presId="urn:microsoft.com/office/officeart/2018/2/layout/IconVerticalSolidList"/>
    <dgm:cxn modelId="{CEC91D8E-1387-45EA-94BD-17A456E3FC7F}" type="presParOf" srcId="{0084A88F-B4DE-4A4E-848F-940E85783CF3}" destId="{DE12CD48-0D06-4796-AFEE-A09096E4250D}" srcOrd="2" destOrd="0" presId="urn:microsoft.com/office/officeart/2018/2/layout/IconVerticalSolidList"/>
    <dgm:cxn modelId="{CED2872F-78E6-4F60-81D4-A8EDD0B763BB}" type="presParOf" srcId="{DE12CD48-0D06-4796-AFEE-A09096E4250D}" destId="{A8445B2C-3DBD-4C55-BC98-C8235BED4418}" srcOrd="0" destOrd="0" presId="urn:microsoft.com/office/officeart/2018/2/layout/IconVerticalSolidList"/>
    <dgm:cxn modelId="{362A2882-E6BE-4689-BCA0-F497AC7AF8B6}" type="presParOf" srcId="{DE12CD48-0D06-4796-AFEE-A09096E4250D}" destId="{6503DABF-B4B4-4FB0-9FD9-D7A3704787D5}" srcOrd="1" destOrd="0" presId="urn:microsoft.com/office/officeart/2018/2/layout/IconVerticalSolidList"/>
    <dgm:cxn modelId="{D7815815-1E8B-43CA-852D-347DBE36AEB4}" type="presParOf" srcId="{DE12CD48-0D06-4796-AFEE-A09096E4250D}" destId="{D0FEC0E9-3A51-45E1-837D-BE62CD11AFEE}" srcOrd="2" destOrd="0" presId="urn:microsoft.com/office/officeart/2018/2/layout/IconVerticalSolidList"/>
    <dgm:cxn modelId="{4EB2C088-1AF2-417E-B865-7BC36DED3926}" type="presParOf" srcId="{DE12CD48-0D06-4796-AFEE-A09096E4250D}" destId="{76A782BF-9DAE-45F6-B7EE-1DF519ED0E6B}" srcOrd="3" destOrd="0" presId="urn:microsoft.com/office/officeart/2018/2/layout/IconVerticalSolidList"/>
    <dgm:cxn modelId="{79FCC88B-5343-4BDD-A491-D5FA3D3110E5}" type="presParOf" srcId="{0084A88F-B4DE-4A4E-848F-940E85783CF3}" destId="{C32F3403-86A9-435D-A8A7-16E4EB781227}" srcOrd="3" destOrd="0" presId="urn:microsoft.com/office/officeart/2018/2/layout/IconVerticalSolidList"/>
    <dgm:cxn modelId="{47113BC7-00B1-4F5C-A681-95C94550279A}" type="presParOf" srcId="{0084A88F-B4DE-4A4E-848F-940E85783CF3}" destId="{8E02C4C4-8387-48AF-B083-58F8C1FC4BDD}" srcOrd="4" destOrd="0" presId="urn:microsoft.com/office/officeart/2018/2/layout/IconVerticalSolidList"/>
    <dgm:cxn modelId="{698B1558-7D59-4D33-AA12-1C65CE6DB938}" type="presParOf" srcId="{8E02C4C4-8387-48AF-B083-58F8C1FC4BDD}" destId="{FF53D3AD-02AE-43C1-A3A7-65E5771ABC8E}" srcOrd="0" destOrd="0" presId="urn:microsoft.com/office/officeart/2018/2/layout/IconVerticalSolidList"/>
    <dgm:cxn modelId="{6DBD0C99-928D-4622-B98E-07F234917B33}" type="presParOf" srcId="{8E02C4C4-8387-48AF-B083-58F8C1FC4BDD}" destId="{6FA75263-B2DA-45B5-BBF2-94DE7E9A9D4D}" srcOrd="1" destOrd="0" presId="urn:microsoft.com/office/officeart/2018/2/layout/IconVerticalSolidList"/>
    <dgm:cxn modelId="{24C330DF-41A3-43E9-BF1F-9AD776BE23BC}" type="presParOf" srcId="{8E02C4C4-8387-48AF-B083-58F8C1FC4BDD}" destId="{ADC7FAFA-8017-47F6-BADD-ECCBE41BC581}" srcOrd="2" destOrd="0" presId="urn:microsoft.com/office/officeart/2018/2/layout/IconVerticalSolidList"/>
    <dgm:cxn modelId="{ED8105C8-B778-4269-B64E-F91BC56FA6CD}" type="presParOf" srcId="{8E02C4C4-8387-48AF-B083-58F8C1FC4BDD}" destId="{09ED9797-18DA-4761-B454-CA17B6E3C563}" srcOrd="3" destOrd="0" presId="urn:microsoft.com/office/officeart/2018/2/layout/IconVerticalSolidList"/>
    <dgm:cxn modelId="{B2CE7CFF-702D-42B6-BD80-5F249E1E0924}" type="presParOf" srcId="{0084A88F-B4DE-4A4E-848F-940E85783CF3}" destId="{44DF6384-D50C-47D1-BF74-97192ECBFA02}" srcOrd="5" destOrd="0" presId="urn:microsoft.com/office/officeart/2018/2/layout/IconVerticalSolidList"/>
    <dgm:cxn modelId="{0CA186FD-EA70-41C7-B2AB-941D56F2E9BB}" type="presParOf" srcId="{0084A88F-B4DE-4A4E-848F-940E85783CF3}" destId="{06039599-E6FE-48A8-A773-C41FACEB48D1}" srcOrd="6" destOrd="0" presId="urn:microsoft.com/office/officeart/2018/2/layout/IconVerticalSolidList"/>
    <dgm:cxn modelId="{820C0CB7-AB41-4F16-8323-489F99E534C1}" type="presParOf" srcId="{06039599-E6FE-48A8-A773-C41FACEB48D1}" destId="{91F62D5E-3546-4D3D-B5BE-45F8903494AC}" srcOrd="0" destOrd="0" presId="urn:microsoft.com/office/officeart/2018/2/layout/IconVerticalSolidList"/>
    <dgm:cxn modelId="{F7B63659-C62C-4C1F-96AC-60253B97C117}" type="presParOf" srcId="{06039599-E6FE-48A8-A773-C41FACEB48D1}" destId="{1C4193C9-8D9F-4EC2-A65F-A8D905244D81}" srcOrd="1" destOrd="0" presId="urn:microsoft.com/office/officeart/2018/2/layout/IconVerticalSolidList"/>
    <dgm:cxn modelId="{0729E0D8-5C3A-4D21-A871-1083D89DBCD4}" type="presParOf" srcId="{06039599-E6FE-48A8-A773-C41FACEB48D1}" destId="{3D1B5189-E36D-465F-AAF6-4F8B8B7399E1}" srcOrd="2" destOrd="0" presId="urn:microsoft.com/office/officeart/2018/2/layout/IconVerticalSolidList"/>
    <dgm:cxn modelId="{4BD3150A-DBC7-4492-8669-A77852FB68A0}" type="presParOf" srcId="{06039599-E6FE-48A8-A773-C41FACEB48D1}" destId="{58351087-1208-49D0-8306-911003F430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BAF142-C3A9-4E62-BAB3-59371747E03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0E5DC0-867E-45A9-9B9C-87D5A433A8C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La valutazione del rischio è la stima della probabilità che un danno accada e dell’entità dello stesso.</a:t>
          </a:r>
          <a:endParaRPr lang="en-US" b="0" dirty="0">
            <a:latin typeface="Consolas" panose="020B0609020204030204" pitchFamily="49" charset="0"/>
          </a:endParaRPr>
        </a:p>
      </dgm:t>
    </dgm:pt>
    <dgm:pt modelId="{A17C07B7-5422-48B4-90E5-D14E41BDFD2F}" type="parTrans" cxnId="{0308F7DD-C0F0-4481-B40A-3BC95325A27F}">
      <dgm:prSet/>
      <dgm:spPr/>
      <dgm:t>
        <a:bodyPr/>
        <a:lstStyle/>
        <a:p>
          <a:endParaRPr lang="en-US"/>
        </a:p>
      </dgm:t>
    </dgm:pt>
    <dgm:pt modelId="{F77CCDFE-81CA-4AC5-B67F-6B20140909D4}" type="sibTrans" cxnId="{0308F7DD-C0F0-4481-B40A-3BC95325A27F}">
      <dgm:prSet/>
      <dgm:spPr/>
      <dgm:t>
        <a:bodyPr/>
        <a:lstStyle/>
        <a:p>
          <a:endParaRPr lang="en-US"/>
        </a:p>
      </dgm:t>
    </dgm:pt>
    <dgm:pt modelId="{E1D49149-6994-4E23-A13D-229E613BC958}">
      <dgm:prSet/>
      <dgm:spPr/>
      <dgm:t>
        <a:bodyPr/>
        <a:lstStyle/>
        <a:p>
          <a:pPr>
            <a:buNone/>
          </a:pPr>
          <a:r>
            <a:rPr lang="it-IT" dirty="0">
              <a:latin typeface="Consolas" panose="020B0609020204030204" pitchFamily="49" charset="0"/>
            </a:rPr>
            <a:t>La probabilità e l’entità di un danno sono misurate con una scala di 4 valori.</a:t>
          </a:r>
          <a:endParaRPr lang="en-US" dirty="0">
            <a:latin typeface="Consolas" panose="020B0609020204030204" pitchFamily="49" charset="0"/>
          </a:endParaRPr>
        </a:p>
      </dgm:t>
    </dgm:pt>
    <dgm:pt modelId="{C75BDDAE-C39F-4B3C-9D4C-51BCDF8079EC}" type="parTrans" cxnId="{0EE0B3ED-C240-4991-B3C0-9140EA2D4562}">
      <dgm:prSet/>
      <dgm:spPr/>
      <dgm:t>
        <a:bodyPr/>
        <a:lstStyle/>
        <a:p>
          <a:endParaRPr lang="en-US"/>
        </a:p>
      </dgm:t>
    </dgm:pt>
    <dgm:pt modelId="{4F02D398-C8E7-4A7B-800F-764EA9856A15}" type="sibTrans" cxnId="{0EE0B3ED-C240-4991-B3C0-9140EA2D4562}">
      <dgm:prSet/>
      <dgm:spPr/>
      <dgm:t>
        <a:bodyPr/>
        <a:lstStyle/>
        <a:p>
          <a:endParaRPr lang="en-US"/>
        </a:p>
      </dgm:t>
    </dgm:pt>
    <dgm:pt modelId="{B2804166-D5E3-462A-9EB2-AA5B691A56F8}" type="pres">
      <dgm:prSet presAssocID="{BABAF142-C3A9-4E62-BAB3-59371747E032}" presName="root" presStyleCnt="0">
        <dgm:presLayoutVars>
          <dgm:dir/>
          <dgm:resizeHandles val="exact"/>
        </dgm:presLayoutVars>
      </dgm:prSet>
      <dgm:spPr/>
    </dgm:pt>
    <dgm:pt modelId="{474C41EC-1378-4102-86A0-2E88FA8E6EB0}" type="pres">
      <dgm:prSet presAssocID="{130E5DC0-867E-45A9-9B9C-87D5A433A8CB}" presName="compNode" presStyleCnt="0"/>
      <dgm:spPr/>
    </dgm:pt>
    <dgm:pt modelId="{C0B5D784-8EB2-4569-BEB6-029EADEFB953}" type="pres">
      <dgm:prSet presAssocID="{130E5DC0-867E-45A9-9B9C-87D5A433A8CB}" presName="bgRect" presStyleLbl="bgShp" presStyleIdx="0" presStyleCnt="2"/>
      <dgm:spPr>
        <a:solidFill>
          <a:schemeClr val="accent5">
            <a:lumMod val="75000"/>
          </a:schemeClr>
        </a:solidFill>
      </dgm:spPr>
    </dgm:pt>
    <dgm:pt modelId="{8586F664-40DC-47E9-937A-1CA0D15199A3}" type="pres">
      <dgm:prSet presAssocID="{130E5DC0-867E-45A9-9B9C-87D5A433A8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fico a barre"/>
        </a:ext>
      </dgm:extLst>
    </dgm:pt>
    <dgm:pt modelId="{90C6DB34-E649-4E5F-8052-5691197CF39E}" type="pres">
      <dgm:prSet presAssocID="{130E5DC0-867E-45A9-9B9C-87D5A433A8CB}" presName="spaceRect" presStyleCnt="0"/>
      <dgm:spPr/>
    </dgm:pt>
    <dgm:pt modelId="{2BBE9CA5-A942-4CF2-9255-416733CFD55E}" type="pres">
      <dgm:prSet presAssocID="{130E5DC0-867E-45A9-9B9C-87D5A433A8CB}" presName="parTx" presStyleLbl="revTx" presStyleIdx="0" presStyleCnt="2">
        <dgm:presLayoutVars>
          <dgm:chMax val="0"/>
          <dgm:chPref val="0"/>
        </dgm:presLayoutVars>
      </dgm:prSet>
      <dgm:spPr>
        <a:prstGeom prst="roundRect">
          <a:avLst/>
        </a:prstGeom>
      </dgm:spPr>
    </dgm:pt>
    <dgm:pt modelId="{EF38A3A4-326E-42AC-BFE1-9B33483A6171}" type="pres">
      <dgm:prSet presAssocID="{F77CCDFE-81CA-4AC5-B67F-6B20140909D4}" presName="sibTrans" presStyleCnt="0"/>
      <dgm:spPr/>
    </dgm:pt>
    <dgm:pt modelId="{5C04A0B2-DEB5-447F-9607-7AE2D888CC52}" type="pres">
      <dgm:prSet presAssocID="{E1D49149-6994-4E23-A13D-229E613BC958}" presName="compNode" presStyleCnt="0"/>
      <dgm:spPr/>
    </dgm:pt>
    <dgm:pt modelId="{5A14B59A-2138-4449-ABDB-808D6D209B46}" type="pres">
      <dgm:prSet presAssocID="{E1D49149-6994-4E23-A13D-229E613BC958}" presName="bgRect" presStyleLbl="bgShp" presStyleIdx="1" presStyleCnt="2"/>
      <dgm:spPr>
        <a:solidFill>
          <a:schemeClr val="accent2">
            <a:lumMod val="75000"/>
          </a:schemeClr>
        </a:solidFill>
      </dgm:spPr>
    </dgm:pt>
    <dgm:pt modelId="{A9F7E3B5-D9C6-4882-BF88-8EC393518B45}" type="pres">
      <dgm:prSet presAssocID="{E1D49149-6994-4E23-A13D-229E613BC958}" presName="iconRect" presStyleLbl="node1" presStyleIdx="1" presStyleCnt="2" custLinFactNeighborY="12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nco"/>
        </a:ext>
      </dgm:extLst>
    </dgm:pt>
    <dgm:pt modelId="{5AB06916-D422-4BAC-A6D4-A208095399F8}" type="pres">
      <dgm:prSet presAssocID="{E1D49149-6994-4E23-A13D-229E613BC958}" presName="spaceRect" presStyleCnt="0"/>
      <dgm:spPr/>
    </dgm:pt>
    <dgm:pt modelId="{4A405F00-C1F3-445C-920C-480DA3982DD2}" type="pres">
      <dgm:prSet presAssocID="{E1D49149-6994-4E23-A13D-229E613BC95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A36A00F-C41A-41E9-A7D8-41BE86F7768F}" type="presOf" srcId="{BABAF142-C3A9-4E62-BAB3-59371747E032}" destId="{B2804166-D5E3-462A-9EB2-AA5B691A56F8}" srcOrd="0" destOrd="0" presId="urn:microsoft.com/office/officeart/2018/2/layout/IconVerticalSolidList"/>
    <dgm:cxn modelId="{C2AD05BC-9BC5-4BF1-8466-171832E9EC99}" type="presOf" srcId="{E1D49149-6994-4E23-A13D-229E613BC958}" destId="{4A405F00-C1F3-445C-920C-480DA3982DD2}" srcOrd="0" destOrd="0" presId="urn:microsoft.com/office/officeart/2018/2/layout/IconVerticalSolidList"/>
    <dgm:cxn modelId="{0308F7DD-C0F0-4481-B40A-3BC95325A27F}" srcId="{BABAF142-C3A9-4E62-BAB3-59371747E032}" destId="{130E5DC0-867E-45A9-9B9C-87D5A433A8CB}" srcOrd="0" destOrd="0" parTransId="{A17C07B7-5422-48B4-90E5-D14E41BDFD2F}" sibTransId="{F77CCDFE-81CA-4AC5-B67F-6B20140909D4}"/>
    <dgm:cxn modelId="{391E57E0-AA50-4D28-9D3A-40FCBD811439}" type="presOf" srcId="{130E5DC0-867E-45A9-9B9C-87D5A433A8CB}" destId="{2BBE9CA5-A942-4CF2-9255-416733CFD55E}" srcOrd="0" destOrd="0" presId="urn:microsoft.com/office/officeart/2018/2/layout/IconVerticalSolidList"/>
    <dgm:cxn modelId="{0EE0B3ED-C240-4991-B3C0-9140EA2D4562}" srcId="{BABAF142-C3A9-4E62-BAB3-59371747E032}" destId="{E1D49149-6994-4E23-A13D-229E613BC958}" srcOrd="1" destOrd="0" parTransId="{C75BDDAE-C39F-4B3C-9D4C-51BCDF8079EC}" sibTransId="{4F02D398-C8E7-4A7B-800F-764EA9856A15}"/>
    <dgm:cxn modelId="{41F207BF-B62D-4D38-BC3D-F0228896E855}" type="presParOf" srcId="{B2804166-D5E3-462A-9EB2-AA5B691A56F8}" destId="{474C41EC-1378-4102-86A0-2E88FA8E6EB0}" srcOrd="0" destOrd="0" presId="urn:microsoft.com/office/officeart/2018/2/layout/IconVerticalSolidList"/>
    <dgm:cxn modelId="{B4D216F3-DDC2-4C53-AA50-B3C655B608B6}" type="presParOf" srcId="{474C41EC-1378-4102-86A0-2E88FA8E6EB0}" destId="{C0B5D784-8EB2-4569-BEB6-029EADEFB953}" srcOrd="0" destOrd="0" presId="urn:microsoft.com/office/officeart/2018/2/layout/IconVerticalSolidList"/>
    <dgm:cxn modelId="{DA8325CC-ED76-49FE-A912-8F7CFC1E6771}" type="presParOf" srcId="{474C41EC-1378-4102-86A0-2E88FA8E6EB0}" destId="{8586F664-40DC-47E9-937A-1CA0D15199A3}" srcOrd="1" destOrd="0" presId="urn:microsoft.com/office/officeart/2018/2/layout/IconVerticalSolidList"/>
    <dgm:cxn modelId="{84516BDA-89A1-4F3B-849F-C01821E001AA}" type="presParOf" srcId="{474C41EC-1378-4102-86A0-2E88FA8E6EB0}" destId="{90C6DB34-E649-4E5F-8052-5691197CF39E}" srcOrd="2" destOrd="0" presId="urn:microsoft.com/office/officeart/2018/2/layout/IconVerticalSolidList"/>
    <dgm:cxn modelId="{E44A93EC-11AF-455B-89C1-1942182DF413}" type="presParOf" srcId="{474C41EC-1378-4102-86A0-2E88FA8E6EB0}" destId="{2BBE9CA5-A942-4CF2-9255-416733CFD55E}" srcOrd="3" destOrd="0" presId="urn:microsoft.com/office/officeart/2018/2/layout/IconVerticalSolidList"/>
    <dgm:cxn modelId="{05C5A796-14AD-40F6-BB23-0B1892821FB1}" type="presParOf" srcId="{B2804166-D5E3-462A-9EB2-AA5B691A56F8}" destId="{EF38A3A4-326E-42AC-BFE1-9B33483A6171}" srcOrd="1" destOrd="0" presId="urn:microsoft.com/office/officeart/2018/2/layout/IconVerticalSolidList"/>
    <dgm:cxn modelId="{BD3CB920-472A-4E4D-B564-603E3525AD6B}" type="presParOf" srcId="{B2804166-D5E3-462A-9EB2-AA5B691A56F8}" destId="{5C04A0B2-DEB5-447F-9607-7AE2D888CC52}" srcOrd="2" destOrd="0" presId="urn:microsoft.com/office/officeart/2018/2/layout/IconVerticalSolidList"/>
    <dgm:cxn modelId="{31885A02-B3AA-4E14-893A-1EE1F570EA60}" type="presParOf" srcId="{5C04A0B2-DEB5-447F-9607-7AE2D888CC52}" destId="{5A14B59A-2138-4449-ABDB-808D6D209B46}" srcOrd="0" destOrd="0" presId="urn:microsoft.com/office/officeart/2018/2/layout/IconVerticalSolidList"/>
    <dgm:cxn modelId="{210B0B7F-5EED-46C0-86D6-F30A957A467F}" type="presParOf" srcId="{5C04A0B2-DEB5-447F-9607-7AE2D888CC52}" destId="{A9F7E3B5-D9C6-4882-BF88-8EC393518B45}" srcOrd="1" destOrd="0" presId="urn:microsoft.com/office/officeart/2018/2/layout/IconVerticalSolidList"/>
    <dgm:cxn modelId="{1759E79B-8FF8-4880-B7C5-FA8516A30DEB}" type="presParOf" srcId="{5C04A0B2-DEB5-447F-9607-7AE2D888CC52}" destId="{5AB06916-D422-4BAC-A6D4-A208095399F8}" srcOrd="2" destOrd="0" presId="urn:microsoft.com/office/officeart/2018/2/layout/IconVerticalSolidList"/>
    <dgm:cxn modelId="{012B5CFF-A354-4C3F-8D77-C1F40FFD1BC3}" type="presParOf" srcId="{5C04A0B2-DEB5-447F-9607-7AE2D888CC52}" destId="{4A405F00-C1F3-445C-920C-480DA3982D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BE2978-37EA-4B05-B3B8-C6DDB4B441FB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0B3E81-3893-4E91-8D77-73F568272AD1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Siano valutati tutti i rischi per la salute e la sicurezza presenti in azienda.</a:t>
          </a:r>
          <a:endParaRPr lang="en-US" dirty="0">
            <a:latin typeface="Consolas" panose="020B0609020204030204" pitchFamily="49" charset="0"/>
          </a:endParaRPr>
        </a:p>
      </dgm:t>
    </dgm:pt>
    <dgm:pt modelId="{5E2EE6D4-C089-437A-A446-FAE5CC28935A}" type="parTrans" cxnId="{0F5B416F-D483-4373-936C-9A518A8E4333}">
      <dgm:prSet/>
      <dgm:spPr/>
      <dgm:t>
        <a:bodyPr/>
        <a:lstStyle/>
        <a:p>
          <a:endParaRPr lang="en-US"/>
        </a:p>
      </dgm:t>
    </dgm:pt>
    <dgm:pt modelId="{6D4070CD-C269-4D6E-A026-C80BCA4467BD}" type="sibTrans" cxnId="{0F5B416F-D483-4373-936C-9A518A8E4333}">
      <dgm:prSet/>
      <dgm:spPr/>
      <dgm:t>
        <a:bodyPr/>
        <a:lstStyle/>
        <a:p>
          <a:endParaRPr lang="en-US"/>
        </a:p>
      </dgm:t>
    </dgm:pt>
    <dgm:pt modelId="{F7C34C71-E962-4965-8455-E4904F4C2081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Tali rischi siano eliminati alla fonte o ridotti al minimo.</a:t>
          </a:r>
          <a:endParaRPr lang="en-US" dirty="0">
            <a:latin typeface="Consolas" panose="020B0609020204030204" pitchFamily="49" charset="0"/>
          </a:endParaRPr>
        </a:p>
      </dgm:t>
    </dgm:pt>
    <dgm:pt modelId="{5419403C-2718-4354-B87D-F4C177F193A9}" type="parTrans" cxnId="{0B48960B-80D1-416C-914F-4927CE0A3EEE}">
      <dgm:prSet/>
      <dgm:spPr/>
      <dgm:t>
        <a:bodyPr/>
        <a:lstStyle/>
        <a:p>
          <a:endParaRPr lang="en-US"/>
        </a:p>
      </dgm:t>
    </dgm:pt>
    <dgm:pt modelId="{5455F14A-8770-42F9-9980-3CF7FBB2C1D8}" type="sibTrans" cxnId="{0B48960B-80D1-416C-914F-4927CE0A3EEE}">
      <dgm:prSet/>
      <dgm:spPr/>
      <dgm:t>
        <a:bodyPr/>
        <a:lstStyle/>
        <a:p>
          <a:endParaRPr lang="en-US"/>
        </a:p>
      </dgm:t>
    </dgm:pt>
    <dgm:pt modelId="{26A14654-7D69-486F-9106-A2DD3A3F045F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Sia limitato il numero dei lavoratori che sono, o che possono essere, esposti a tali rischi.</a:t>
          </a:r>
          <a:endParaRPr lang="en-US" dirty="0">
            <a:latin typeface="Consolas" panose="020B0609020204030204" pitchFamily="49" charset="0"/>
          </a:endParaRPr>
        </a:p>
      </dgm:t>
    </dgm:pt>
    <dgm:pt modelId="{D696AB69-4D47-4730-B4DA-1B88227898EE}" type="parTrans" cxnId="{333054F4-2182-4E35-BC49-42E3B12DDE32}">
      <dgm:prSet/>
      <dgm:spPr/>
      <dgm:t>
        <a:bodyPr/>
        <a:lstStyle/>
        <a:p>
          <a:endParaRPr lang="en-US"/>
        </a:p>
      </dgm:t>
    </dgm:pt>
    <dgm:pt modelId="{5BB555B0-401F-4826-89B5-A5F9D0400C26}" type="sibTrans" cxnId="{333054F4-2182-4E35-BC49-42E3B12DDE32}">
      <dgm:prSet/>
      <dgm:spPr/>
      <dgm:t>
        <a:bodyPr/>
        <a:lstStyle/>
        <a:p>
          <a:endParaRPr lang="en-US"/>
        </a:p>
      </dgm:t>
    </dgm:pt>
    <dgm:pt modelId="{1CA8EE00-A2CC-4820-8D0C-CF969741410A}" type="pres">
      <dgm:prSet presAssocID="{09BE2978-37EA-4B05-B3B8-C6DDB4B441FB}" presName="root" presStyleCnt="0">
        <dgm:presLayoutVars>
          <dgm:dir/>
          <dgm:resizeHandles val="exact"/>
        </dgm:presLayoutVars>
      </dgm:prSet>
      <dgm:spPr/>
    </dgm:pt>
    <dgm:pt modelId="{2EDE695E-891D-4943-BB29-80C9D9105E73}" type="pres">
      <dgm:prSet presAssocID="{4E0B3E81-3893-4E91-8D77-73F568272AD1}" presName="compNode" presStyleCnt="0"/>
      <dgm:spPr/>
    </dgm:pt>
    <dgm:pt modelId="{70C08DC8-B1F7-461A-9589-8214214AC743}" type="pres">
      <dgm:prSet presAssocID="{4E0B3E81-3893-4E91-8D77-73F568272A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A16B6C4-2352-4BE6-8499-5DD7DCC49A8E}" type="pres">
      <dgm:prSet presAssocID="{4E0B3E81-3893-4E91-8D77-73F568272AD1}" presName="spaceRect" presStyleCnt="0"/>
      <dgm:spPr/>
    </dgm:pt>
    <dgm:pt modelId="{B5F35B11-9FCF-4CE5-B64F-7E83955D5B8E}" type="pres">
      <dgm:prSet presAssocID="{4E0B3E81-3893-4E91-8D77-73F568272AD1}" presName="textRect" presStyleLbl="revTx" presStyleIdx="0" presStyleCnt="3">
        <dgm:presLayoutVars>
          <dgm:chMax val="1"/>
          <dgm:chPref val="1"/>
        </dgm:presLayoutVars>
      </dgm:prSet>
      <dgm:spPr/>
    </dgm:pt>
    <dgm:pt modelId="{2F57978E-5C6D-4D8D-83C4-5970F0920B3A}" type="pres">
      <dgm:prSet presAssocID="{6D4070CD-C269-4D6E-A026-C80BCA4467BD}" presName="sibTrans" presStyleCnt="0"/>
      <dgm:spPr/>
    </dgm:pt>
    <dgm:pt modelId="{1675F4C0-68C4-4120-BCAF-0BDF58F480BC}" type="pres">
      <dgm:prSet presAssocID="{F7C34C71-E962-4965-8455-E4904F4C2081}" presName="compNode" presStyleCnt="0"/>
      <dgm:spPr/>
    </dgm:pt>
    <dgm:pt modelId="{CE983128-4F39-4F32-9016-178900077A7B}" type="pres">
      <dgm:prSet presAssocID="{F7C34C71-E962-4965-8455-E4904F4C20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54EB4CA-D097-4E87-893F-36B663DECDF7}" type="pres">
      <dgm:prSet presAssocID="{F7C34C71-E962-4965-8455-E4904F4C2081}" presName="spaceRect" presStyleCnt="0"/>
      <dgm:spPr/>
    </dgm:pt>
    <dgm:pt modelId="{A8ACA263-9C0C-4035-B128-6A004055FBC7}" type="pres">
      <dgm:prSet presAssocID="{F7C34C71-E962-4965-8455-E4904F4C2081}" presName="textRect" presStyleLbl="revTx" presStyleIdx="1" presStyleCnt="3">
        <dgm:presLayoutVars>
          <dgm:chMax val="1"/>
          <dgm:chPref val="1"/>
        </dgm:presLayoutVars>
      </dgm:prSet>
      <dgm:spPr/>
    </dgm:pt>
    <dgm:pt modelId="{BBA37ACB-3CFE-4682-91B4-18DD02DE29B6}" type="pres">
      <dgm:prSet presAssocID="{5455F14A-8770-42F9-9980-3CF7FBB2C1D8}" presName="sibTrans" presStyleCnt="0"/>
      <dgm:spPr/>
    </dgm:pt>
    <dgm:pt modelId="{C071076B-2917-4DC2-910A-72D24B8ABC0F}" type="pres">
      <dgm:prSet presAssocID="{26A14654-7D69-486F-9106-A2DD3A3F045F}" presName="compNode" presStyleCnt="0"/>
      <dgm:spPr/>
    </dgm:pt>
    <dgm:pt modelId="{8DAA75A2-99B0-41F8-9D71-700320582FC0}" type="pres">
      <dgm:prSet presAssocID="{26A14654-7D69-486F-9106-A2DD3A3F04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F66054A0-CAB0-462E-9644-F13804B2C670}" type="pres">
      <dgm:prSet presAssocID="{26A14654-7D69-486F-9106-A2DD3A3F045F}" presName="spaceRect" presStyleCnt="0"/>
      <dgm:spPr/>
    </dgm:pt>
    <dgm:pt modelId="{5C043F0E-051F-479C-A94D-B47062755C50}" type="pres">
      <dgm:prSet presAssocID="{26A14654-7D69-486F-9106-A2DD3A3F04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48960B-80D1-416C-914F-4927CE0A3EEE}" srcId="{09BE2978-37EA-4B05-B3B8-C6DDB4B441FB}" destId="{F7C34C71-E962-4965-8455-E4904F4C2081}" srcOrd="1" destOrd="0" parTransId="{5419403C-2718-4354-B87D-F4C177F193A9}" sibTransId="{5455F14A-8770-42F9-9980-3CF7FBB2C1D8}"/>
    <dgm:cxn modelId="{20DFE311-8F59-4076-ADFB-E381F53035D8}" type="presOf" srcId="{F7C34C71-E962-4965-8455-E4904F4C2081}" destId="{A8ACA263-9C0C-4035-B128-6A004055FBC7}" srcOrd="0" destOrd="0" presId="urn:microsoft.com/office/officeart/2018/2/layout/IconLabelList"/>
    <dgm:cxn modelId="{DF60B36D-4DDD-468F-825D-1E9ADC688717}" type="presOf" srcId="{26A14654-7D69-486F-9106-A2DD3A3F045F}" destId="{5C043F0E-051F-479C-A94D-B47062755C50}" srcOrd="0" destOrd="0" presId="urn:microsoft.com/office/officeart/2018/2/layout/IconLabelList"/>
    <dgm:cxn modelId="{0F5B416F-D483-4373-936C-9A518A8E4333}" srcId="{09BE2978-37EA-4B05-B3B8-C6DDB4B441FB}" destId="{4E0B3E81-3893-4E91-8D77-73F568272AD1}" srcOrd="0" destOrd="0" parTransId="{5E2EE6D4-C089-437A-A446-FAE5CC28935A}" sibTransId="{6D4070CD-C269-4D6E-A026-C80BCA4467BD}"/>
    <dgm:cxn modelId="{76C56F50-8914-49E2-AF41-B767C9987F6E}" type="presOf" srcId="{09BE2978-37EA-4B05-B3B8-C6DDB4B441FB}" destId="{1CA8EE00-A2CC-4820-8D0C-CF969741410A}" srcOrd="0" destOrd="0" presId="urn:microsoft.com/office/officeart/2018/2/layout/IconLabelList"/>
    <dgm:cxn modelId="{3D912952-86E4-4D88-9F5C-2C5F502E0564}" type="presOf" srcId="{4E0B3E81-3893-4E91-8D77-73F568272AD1}" destId="{B5F35B11-9FCF-4CE5-B64F-7E83955D5B8E}" srcOrd="0" destOrd="0" presId="urn:microsoft.com/office/officeart/2018/2/layout/IconLabelList"/>
    <dgm:cxn modelId="{333054F4-2182-4E35-BC49-42E3B12DDE32}" srcId="{09BE2978-37EA-4B05-B3B8-C6DDB4B441FB}" destId="{26A14654-7D69-486F-9106-A2DD3A3F045F}" srcOrd="2" destOrd="0" parTransId="{D696AB69-4D47-4730-B4DA-1B88227898EE}" sibTransId="{5BB555B0-401F-4826-89B5-A5F9D0400C26}"/>
    <dgm:cxn modelId="{EC58AF17-22D9-4431-A85E-D8DE367F5B11}" type="presParOf" srcId="{1CA8EE00-A2CC-4820-8D0C-CF969741410A}" destId="{2EDE695E-891D-4943-BB29-80C9D9105E73}" srcOrd="0" destOrd="0" presId="urn:microsoft.com/office/officeart/2018/2/layout/IconLabelList"/>
    <dgm:cxn modelId="{37247FEC-ED12-4CC2-9BF5-79F0F768FEBB}" type="presParOf" srcId="{2EDE695E-891D-4943-BB29-80C9D9105E73}" destId="{70C08DC8-B1F7-461A-9589-8214214AC743}" srcOrd="0" destOrd="0" presId="urn:microsoft.com/office/officeart/2018/2/layout/IconLabelList"/>
    <dgm:cxn modelId="{9CFF15F8-E3E6-4F36-9451-FE847FE230BA}" type="presParOf" srcId="{2EDE695E-891D-4943-BB29-80C9D9105E73}" destId="{3A16B6C4-2352-4BE6-8499-5DD7DCC49A8E}" srcOrd="1" destOrd="0" presId="urn:microsoft.com/office/officeart/2018/2/layout/IconLabelList"/>
    <dgm:cxn modelId="{0A01A295-E1E8-4A62-925C-22D0B55C6F86}" type="presParOf" srcId="{2EDE695E-891D-4943-BB29-80C9D9105E73}" destId="{B5F35B11-9FCF-4CE5-B64F-7E83955D5B8E}" srcOrd="2" destOrd="0" presId="urn:microsoft.com/office/officeart/2018/2/layout/IconLabelList"/>
    <dgm:cxn modelId="{41D5D22D-67F3-4206-BEA3-448734656131}" type="presParOf" srcId="{1CA8EE00-A2CC-4820-8D0C-CF969741410A}" destId="{2F57978E-5C6D-4D8D-83C4-5970F0920B3A}" srcOrd="1" destOrd="0" presId="urn:microsoft.com/office/officeart/2018/2/layout/IconLabelList"/>
    <dgm:cxn modelId="{C36814E4-8CED-4A1E-A822-E7AAD026A438}" type="presParOf" srcId="{1CA8EE00-A2CC-4820-8D0C-CF969741410A}" destId="{1675F4C0-68C4-4120-BCAF-0BDF58F480BC}" srcOrd="2" destOrd="0" presId="urn:microsoft.com/office/officeart/2018/2/layout/IconLabelList"/>
    <dgm:cxn modelId="{07739F72-D1C1-4F96-A3F5-B2DF52ED42D9}" type="presParOf" srcId="{1675F4C0-68C4-4120-BCAF-0BDF58F480BC}" destId="{CE983128-4F39-4F32-9016-178900077A7B}" srcOrd="0" destOrd="0" presId="urn:microsoft.com/office/officeart/2018/2/layout/IconLabelList"/>
    <dgm:cxn modelId="{D48C3E7E-0925-458B-91A9-34BB7B243059}" type="presParOf" srcId="{1675F4C0-68C4-4120-BCAF-0BDF58F480BC}" destId="{054EB4CA-D097-4E87-893F-36B663DECDF7}" srcOrd="1" destOrd="0" presId="urn:microsoft.com/office/officeart/2018/2/layout/IconLabelList"/>
    <dgm:cxn modelId="{5751005F-2525-466E-A46A-32CE878660F6}" type="presParOf" srcId="{1675F4C0-68C4-4120-BCAF-0BDF58F480BC}" destId="{A8ACA263-9C0C-4035-B128-6A004055FBC7}" srcOrd="2" destOrd="0" presId="urn:microsoft.com/office/officeart/2018/2/layout/IconLabelList"/>
    <dgm:cxn modelId="{A4E04ADA-0575-44CA-8544-32C576A5AC97}" type="presParOf" srcId="{1CA8EE00-A2CC-4820-8D0C-CF969741410A}" destId="{BBA37ACB-3CFE-4682-91B4-18DD02DE29B6}" srcOrd="3" destOrd="0" presId="urn:microsoft.com/office/officeart/2018/2/layout/IconLabelList"/>
    <dgm:cxn modelId="{821376F4-7144-4300-AD85-4F884C3BEBF7}" type="presParOf" srcId="{1CA8EE00-A2CC-4820-8D0C-CF969741410A}" destId="{C071076B-2917-4DC2-910A-72D24B8ABC0F}" srcOrd="4" destOrd="0" presId="urn:microsoft.com/office/officeart/2018/2/layout/IconLabelList"/>
    <dgm:cxn modelId="{2BAA3155-0F28-4A13-83E7-B1D35BC93B73}" type="presParOf" srcId="{C071076B-2917-4DC2-910A-72D24B8ABC0F}" destId="{8DAA75A2-99B0-41F8-9D71-700320582FC0}" srcOrd="0" destOrd="0" presId="urn:microsoft.com/office/officeart/2018/2/layout/IconLabelList"/>
    <dgm:cxn modelId="{DC59706A-3924-445A-982D-1A91D8947C55}" type="presParOf" srcId="{C071076B-2917-4DC2-910A-72D24B8ABC0F}" destId="{F66054A0-CAB0-462E-9644-F13804B2C670}" srcOrd="1" destOrd="0" presId="urn:microsoft.com/office/officeart/2018/2/layout/IconLabelList"/>
    <dgm:cxn modelId="{56E6BC55-D8EF-4E8D-89A3-DBFD2B642CC4}" type="presParOf" srcId="{C071076B-2917-4DC2-910A-72D24B8ABC0F}" destId="{5C043F0E-051F-479C-A94D-B47062755C5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8EED4B-688C-47B3-93DB-94D280567208}" type="doc">
      <dgm:prSet loTypeId="urn:microsoft.com/office/officeart/2005/8/layout/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A98FB7-C014-4A1C-B0DC-524EF60C8E9E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Salute: è lo stato di completo benessere fisico, mentale e sociale del lavoratore e quindi non solo l’assenza di malattia o di infermità.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9AADEF7B-467D-4634-B881-E9640427713A}" type="parTrans" cxnId="{5FE7E3FE-F41D-40E4-BB11-5DD0565179A7}">
      <dgm:prSet/>
      <dgm:spPr/>
      <dgm:t>
        <a:bodyPr/>
        <a:lstStyle/>
        <a:p>
          <a:endParaRPr lang="en-US"/>
        </a:p>
      </dgm:t>
    </dgm:pt>
    <dgm:pt modelId="{87E4DAD1-18EC-4CCC-AA0F-EE70AA0751F8}" type="sibTrans" cxnId="{5FE7E3FE-F41D-40E4-BB11-5DD0565179A7}">
      <dgm:prSet/>
      <dgm:spPr>
        <a:solidFill>
          <a:srgbClr val="2099B1"/>
        </a:solidFill>
      </dgm:spPr>
      <dgm:t>
        <a:bodyPr/>
        <a:lstStyle/>
        <a:p>
          <a:endParaRPr lang="en-US"/>
        </a:p>
      </dgm:t>
    </dgm:pt>
    <dgm:pt modelId="{774C65F9-1464-4397-B863-1C457A8CB582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Infortunio: è una menomazione, temporanea o permanente, della capacità lavorativa provocata da causa violenta in occasione dello svolgimento di una mansione lavorativa.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CE610179-F2D7-4E91-85B5-7B147F51B3CE}" type="parTrans" cxnId="{7B849CD2-0234-4145-9C44-A72D69884496}">
      <dgm:prSet/>
      <dgm:spPr/>
      <dgm:t>
        <a:bodyPr/>
        <a:lstStyle/>
        <a:p>
          <a:endParaRPr lang="en-US"/>
        </a:p>
      </dgm:t>
    </dgm:pt>
    <dgm:pt modelId="{F9EE48EA-A1C3-44C1-A943-3637CB2885B5}" type="sibTrans" cxnId="{7B849CD2-0234-4145-9C44-A72D69884496}">
      <dgm:prSet/>
      <dgm:spPr>
        <a:solidFill>
          <a:srgbClr val="166288"/>
        </a:solidFill>
        <a:ln>
          <a:solidFill>
            <a:srgbClr val="156288"/>
          </a:solidFill>
        </a:ln>
      </dgm:spPr>
      <dgm:t>
        <a:bodyPr/>
        <a:lstStyle/>
        <a:p>
          <a:endParaRPr lang="en-US"/>
        </a:p>
      </dgm:t>
    </dgm:pt>
    <dgm:pt modelId="{BD8A642A-6CC4-44DA-AA2F-22976601F3F6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Malattia professionale: è la conseguenza di una serie di azioni nocive che maturano lentamente nell’organismo del lavoratore per trasformarsi in una forma morbosa.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6F4B06C5-6999-409C-9D0B-842D37A35D26}" type="parTrans" cxnId="{9F7323BB-C832-4092-9379-0AC2A634615F}">
      <dgm:prSet/>
      <dgm:spPr/>
      <dgm:t>
        <a:bodyPr/>
        <a:lstStyle/>
        <a:p>
          <a:endParaRPr lang="en-US"/>
        </a:p>
      </dgm:t>
    </dgm:pt>
    <dgm:pt modelId="{0E7A60B8-98F8-4A23-A1E2-20C4861455CA}" type="sibTrans" cxnId="{9F7323BB-C832-4092-9379-0AC2A634615F}">
      <dgm:prSet/>
      <dgm:spPr/>
      <dgm:t>
        <a:bodyPr/>
        <a:lstStyle/>
        <a:p>
          <a:endParaRPr lang="en-US"/>
        </a:p>
      </dgm:t>
    </dgm:pt>
    <dgm:pt modelId="{DE010EF0-E63A-4D99-AA1D-7F385A3C847C}" type="pres">
      <dgm:prSet presAssocID="{1F8EED4B-688C-47B3-93DB-94D280567208}" presName="diagram" presStyleCnt="0">
        <dgm:presLayoutVars>
          <dgm:dir/>
          <dgm:resizeHandles val="exact"/>
        </dgm:presLayoutVars>
      </dgm:prSet>
      <dgm:spPr/>
    </dgm:pt>
    <dgm:pt modelId="{43D875EA-93B5-45A0-8925-C38C7929353B}" type="pres">
      <dgm:prSet presAssocID="{29A98FB7-C014-4A1C-B0DC-524EF60C8E9E}" presName="node" presStyleLbl="node1" presStyleIdx="0" presStyleCnt="3">
        <dgm:presLayoutVars>
          <dgm:bulletEnabled val="1"/>
        </dgm:presLayoutVars>
      </dgm:prSet>
      <dgm:spPr/>
    </dgm:pt>
    <dgm:pt modelId="{97D6F8F0-959B-463B-AA73-C4973E9BE64C}" type="pres">
      <dgm:prSet presAssocID="{87E4DAD1-18EC-4CCC-AA0F-EE70AA0751F8}" presName="sibTrans" presStyleLbl="sibTrans2D1" presStyleIdx="0" presStyleCnt="2" custFlipVert="0" custFlipHor="0" custScaleX="7580" custScaleY="11709" custLinFactY="70911" custLinFactNeighborX="6591" custLinFactNeighborY="100000"/>
      <dgm:spPr/>
    </dgm:pt>
    <dgm:pt modelId="{F8BD2E15-2225-4AB9-A5E8-EA18B4AD1496}" type="pres">
      <dgm:prSet presAssocID="{87E4DAD1-18EC-4CCC-AA0F-EE70AA0751F8}" presName="connectorText" presStyleLbl="sibTrans2D1" presStyleIdx="0" presStyleCnt="2"/>
      <dgm:spPr/>
    </dgm:pt>
    <dgm:pt modelId="{02B6B8AC-816F-43AB-9997-3580137C8798}" type="pres">
      <dgm:prSet presAssocID="{774C65F9-1464-4397-B863-1C457A8CB582}" presName="node" presStyleLbl="node1" presStyleIdx="1" presStyleCnt="3">
        <dgm:presLayoutVars>
          <dgm:bulletEnabled val="1"/>
        </dgm:presLayoutVars>
      </dgm:prSet>
      <dgm:spPr/>
    </dgm:pt>
    <dgm:pt modelId="{AAAB6969-C7F1-4CE4-866D-8303762D5F7E}" type="pres">
      <dgm:prSet presAssocID="{F9EE48EA-A1C3-44C1-A943-3637CB2885B5}" presName="sibTrans" presStyleLbl="sibTrans2D1" presStyleIdx="1" presStyleCnt="2" custFlipVert="0" custFlipHor="0" custScaleX="15521" custScaleY="24064" custLinFactX="83473" custLinFactY="88709" custLinFactNeighborX="100000" custLinFactNeighborY="100000"/>
      <dgm:spPr/>
    </dgm:pt>
    <dgm:pt modelId="{40AB0F85-A4A1-4287-95BB-D57D4F4F23D9}" type="pres">
      <dgm:prSet presAssocID="{F9EE48EA-A1C3-44C1-A943-3637CB2885B5}" presName="connectorText" presStyleLbl="sibTrans2D1" presStyleIdx="1" presStyleCnt="2"/>
      <dgm:spPr/>
    </dgm:pt>
    <dgm:pt modelId="{F57F2929-4E62-42ED-A7A6-8272F43F72EC}" type="pres">
      <dgm:prSet presAssocID="{BD8A642A-6CC4-44DA-AA2F-22976601F3F6}" presName="node" presStyleLbl="node1" presStyleIdx="2" presStyleCnt="3">
        <dgm:presLayoutVars>
          <dgm:bulletEnabled val="1"/>
        </dgm:presLayoutVars>
      </dgm:prSet>
      <dgm:spPr/>
    </dgm:pt>
  </dgm:ptLst>
  <dgm:cxnLst>
    <dgm:cxn modelId="{2F87DF4B-DCB5-4498-B40E-809532DA595C}" type="presOf" srcId="{774C65F9-1464-4397-B863-1C457A8CB582}" destId="{02B6B8AC-816F-43AB-9997-3580137C8798}" srcOrd="0" destOrd="0" presId="urn:microsoft.com/office/officeart/2005/8/layout/process5"/>
    <dgm:cxn modelId="{42D81558-CF9B-4D57-8618-790CD15BEB89}" type="presOf" srcId="{BD8A642A-6CC4-44DA-AA2F-22976601F3F6}" destId="{F57F2929-4E62-42ED-A7A6-8272F43F72EC}" srcOrd="0" destOrd="0" presId="urn:microsoft.com/office/officeart/2005/8/layout/process5"/>
    <dgm:cxn modelId="{0B35B79A-F5CF-496A-953B-FA66451825DA}" type="presOf" srcId="{F9EE48EA-A1C3-44C1-A943-3637CB2885B5}" destId="{AAAB6969-C7F1-4CE4-866D-8303762D5F7E}" srcOrd="0" destOrd="0" presId="urn:microsoft.com/office/officeart/2005/8/layout/process5"/>
    <dgm:cxn modelId="{EC12EDA3-FF84-4240-8AC6-26DC03BE234E}" type="presOf" srcId="{1F8EED4B-688C-47B3-93DB-94D280567208}" destId="{DE010EF0-E63A-4D99-AA1D-7F385A3C847C}" srcOrd="0" destOrd="0" presId="urn:microsoft.com/office/officeart/2005/8/layout/process5"/>
    <dgm:cxn modelId="{DAE46DAE-6DEB-49C4-A7A8-17CECC965DDA}" type="presOf" srcId="{F9EE48EA-A1C3-44C1-A943-3637CB2885B5}" destId="{40AB0F85-A4A1-4287-95BB-D57D4F4F23D9}" srcOrd="1" destOrd="0" presId="urn:microsoft.com/office/officeart/2005/8/layout/process5"/>
    <dgm:cxn modelId="{9F7323BB-C832-4092-9379-0AC2A634615F}" srcId="{1F8EED4B-688C-47B3-93DB-94D280567208}" destId="{BD8A642A-6CC4-44DA-AA2F-22976601F3F6}" srcOrd="2" destOrd="0" parTransId="{6F4B06C5-6999-409C-9D0B-842D37A35D26}" sibTransId="{0E7A60B8-98F8-4A23-A1E2-20C4861455CA}"/>
    <dgm:cxn modelId="{90CB9ECC-E74E-467F-A351-5CEFADA650B1}" type="presOf" srcId="{87E4DAD1-18EC-4CCC-AA0F-EE70AA0751F8}" destId="{F8BD2E15-2225-4AB9-A5E8-EA18B4AD1496}" srcOrd="1" destOrd="0" presId="urn:microsoft.com/office/officeart/2005/8/layout/process5"/>
    <dgm:cxn modelId="{7B849CD2-0234-4145-9C44-A72D69884496}" srcId="{1F8EED4B-688C-47B3-93DB-94D280567208}" destId="{774C65F9-1464-4397-B863-1C457A8CB582}" srcOrd="1" destOrd="0" parTransId="{CE610179-F2D7-4E91-85B5-7B147F51B3CE}" sibTransId="{F9EE48EA-A1C3-44C1-A943-3637CB2885B5}"/>
    <dgm:cxn modelId="{C6D592D5-F74D-4C2A-A071-436894601A3A}" type="presOf" srcId="{29A98FB7-C014-4A1C-B0DC-524EF60C8E9E}" destId="{43D875EA-93B5-45A0-8925-C38C7929353B}" srcOrd="0" destOrd="0" presId="urn:microsoft.com/office/officeart/2005/8/layout/process5"/>
    <dgm:cxn modelId="{6C0B36D7-55F3-46EF-85A5-E7CA0628F48B}" type="presOf" srcId="{87E4DAD1-18EC-4CCC-AA0F-EE70AA0751F8}" destId="{97D6F8F0-959B-463B-AA73-C4973E9BE64C}" srcOrd="0" destOrd="0" presId="urn:microsoft.com/office/officeart/2005/8/layout/process5"/>
    <dgm:cxn modelId="{5FE7E3FE-F41D-40E4-BB11-5DD0565179A7}" srcId="{1F8EED4B-688C-47B3-93DB-94D280567208}" destId="{29A98FB7-C014-4A1C-B0DC-524EF60C8E9E}" srcOrd="0" destOrd="0" parTransId="{9AADEF7B-467D-4634-B881-E9640427713A}" sibTransId="{87E4DAD1-18EC-4CCC-AA0F-EE70AA0751F8}"/>
    <dgm:cxn modelId="{A435A177-ADD2-4AC5-977A-13CDFD26AC4A}" type="presParOf" srcId="{DE010EF0-E63A-4D99-AA1D-7F385A3C847C}" destId="{43D875EA-93B5-45A0-8925-C38C7929353B}" srcOrd="0" destOrd="0" presId="urn:microsoft.com/office/officeart/2005/8/layout/process5"/>
    <dgm:cxn modelId="{B77B5A49-52E2-4BC8-90A1-1AFF00AA0A7A}" type="presParOf" srcId="{DE010EF0-E63A-4D99-AA1D-7F385A3C847C}" destId="{97D6F8F0-959B-463B-AA73-C4973E9BE64C}" srcOrd="1" destOrd="0" presId="urn:microsoft.com/office/officeart/2005/8/layout/process5"/>
    <dgm:cxn modelId="{1D38D916-FDD3-462B-8FA4-F86AD0A48FA9}" type="presParOf" srcId="{97D6F8F0-959B-463B-AA73-C4973E9BE64C}" destId="{F8BD2E15-2225-4AB9-A5E8-EA18B4AD1496}" srcOrd="0" destOrd="0" presId="urn:microsoft.com/office/officeart/2005/8/layout/process5"/>
    <dgm:cxn modelId="{5AD2694B-8D72-4850-A394-AB4ECEFA5464}" type="presParOf" srcId="{DE010EF0-E63A-4D99-AA1D-7F385A3C847C}" destId="{02B6B8AC-816F-43AB-9997-3580137C8798}" srcOrd="2" destOrd="0" presId="urn:microsoft.com/office/officeart/2005/8/layout/process5"/>
    <dgm:cxn modelId="{98A5726D-75F9-419C-B296-F724E408959A}" type="presParOf" srcId="{DE010EF0-E63A-4D99-AA1D-7F385A3C847C}" destId="{AAAB6969-C7F1-4CE4-866D-8303762D5F7E}" srcOrd="3" destOrd="0" presId="urn:microsoft.com/office/officeart/2005/8/layout/process5"/>
    <dgm:cxn modelId="{0BAABB35-93A8-4B63-928A-2B2358C8D8A6}" type="presParOf" srcId="{AAAB6969-C7F1-4CE4-866D-8303762D5F7E}" destId="{40AB0F85-A4A1-4287-95BB-D57D4F4F23D9}" srcOrd="0" destOrd="0" presId="urn:microsoft.com/office/officeart/2005/8/layout/process5"/>
    <dgm:cxn modelId="{6194CD7F-ED4A-443D-BC37-E87855FAFFE3}" type="presParOf" srcId="{DE010EF0-E63A-4D99-AA1D-7F385A3C847C}" destId="{F57F2929-4E62-42ED-A7A6-8272F43F72E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DF7F5B-A574-4C45-9DEE-FA61AB5F447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35B4CED-9482-4B35-B819-A89CAFC9CC79}">
      <dgm:prSet/>
      <dgm:spPr/>
      <dgm:t>
        <a:bodyPr/>
        <a:lstStyle/>
        <a:p>
          <a:r>
            <a:rPr lang="it-IT">
              <a:solidFill>
                <a:schemeClr val="bg1"/>
              </a:solidFill>
              <a:latin typeface="Consolas" panose="020B0609020204030204" pitchFamily="49" charset="0"/>
            </a:rPr>
            <a:t>La malattia professionale non è un episodio singolo, subitaneo, improvviso, ma un effetto derivante da un’esposizione costante a un elemento danneggiante.</a:t>
          </a:r>
          <a:endParaRPr lang="en-US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14DA05BC-31AA-4C5A-9C1C-74D90299FBE3}" type="parTrans" cxnId="{3F427261-72C4-4E61-80A5-BA51854CD873}">
      <dgm:prSet/>
      <dgm:spPr/>
      <dgm:t>
        <a:bodyPr/>
        <a:lstStyle/>
        <a:p>
          <a:endParaRPr lang="en-US"/>
        </a:p>
      </dgm:t>
    </dgm:pt>
    <dgm:pt modelId="{68E24958-C01A-410E-87C5-D9B0DE82355E}" type="sibTrans" cxnId="{3F427261-72C4-4E61-80A5-BA51854CD873}">
      <dgm:prSet/>
      <dgm:spPr/>
      <dgm:t>
        <a:bodyPr/>
        <a:lstStyle/>
        <a:p>
          <a:endParaRPr lang="en-US"/>
        </a:p>
      </dgm:t>
    </dgm:pt>
    <dgm:pt modelId="{BDE0AA2F-4B51-45A2-A46B-A10F52867F0D}">
      <dgm:prSet/>
      <dgm:spPr/>
      <dgm:t>
        <a:bodyPr/>
        <a:lstStyle/>
        <a:p>
          <a:r>
            <a:rPr lang="it-IT">
              <a:latin typeface="Consolas" panose="020B0609020204030204" pitchFamily="49" charset="0"/>
            </a:rPr>
            <a:t>I fattori base che determinano la comparsa di una malattia professionale sono la concentrazione ambientale della sostanza pericolosa e il tempo in cui il lavoratore è esposto.</a:t>
          </a:r>
          <a:endParaRPr lang="en-US">
            <a:latin typeface="Consolas" panose="020B0609020204030204" pitchFamily="49" charset="0"/>
          </a:endParaRPr>
        </a:p>
      </dgm:t>
    </dgm:pt>
    <dgm:pt modelId="{57E1A2F4-4A5E-44C5-A5FB-47BE64BA1E72}" type="parTrans" cxnId="{0CFE0AA8-5C88-4EC1-9853-54E539213C10}">
      <dgm:prSet/>
      <dgm:spPr/>
      <dgm:t>
        <a:bodyPr/>
        <a:lstStyle/>
        <a:p>
          <a:endParaRPr lang="en-US"/>
        </a:p>
      </dgm:t>
    </dgm:pt>
    <dgm:pt modelId="{368EE223-26BC-45ED-B8A9-286C13E9A966}" type="sibTrans" cxnId="{0CFE0AA8-5C88-4EC1-9853-54E539213C10}">
      <dgm:prSet/>
      <dgm:spPr/>
      <dgm:t>
        <a:bodyPr/>
        <a:lstStyle/>
        <a:p>
          <a:endParaRPr lang="en-US"/>
        </a:p>
      </dgm:t>
    </dgm:pt>
    <dgm:pt modelId="{0E386045-A928-48ED-A193-736B29519ACA}" type="pres">
      <dgm:prSet presAssocID="{0BDF7F5B-A574-4C45-9DEE-FA61AB5F447B}" presName="root" presStyleCnt="0">
        <dgm:presLayoutVars>
          <dgm:dir/>
          <dgm:resizeHandles val="exact"/>
        </dgm:presLayoutVars>
      </dgm:prSet>
      <dgm:spPr/>
    </dgm:pt>
    <dgm:pt modelId="{ABD40BA2-179C-4941-A167-F8134A390EDE}" type="pres">
      <dgm:prSet presAssocID="{335B4CED-9482-4B35-B819-A89CAFC9CC79}" presName="compNode" presStyleCnt="0"/>
      <dgm:spPr/>
    </dgm:pt>
    <dgm:pt modelId="{125FC571-89A0-4081-84AD-9E727BD2ACD4}" type="pres">
      <dgm:prSet presAssocID="{335B4CED-9482-4B35-B819-A89CAFC9CC79}" presName="bgRect" presStyleLbl="bgShp" presStyleIdx="0" presStyleCnt="2"/>
      <dgm:spPr/>
    </dgm:pt>
    <dgm:pt modelId="{1A71CCBF-7359-4241-9122-674FE9A57C72}" type="pres">
      <dgm:prSet presAssocID="{335B4CED-9482-4B35-B819-A89CAFC9CC7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C05A128-B16B-4C35-BDA2-2A38D1B63A81}" type="pres">
      <dgm:prSet presAssocID="{335B4CED-9482-4B35-B819-A89CAFC9CC79}" presName="spaceRect" presStyleCnt="0"/>
      <dgm:spPr/>
    </dgm:pt>
    <dgm:pt modelId="{99513D69-A1FE-49F6-B73E-0413C40DF9FA}" type="pres">
      <dgm:prSet presAssocID="{335B4CED-9482-4B35-B819-A89CAFC9CC79}" presName="parTx" presStyleLbl="revTx" presStyleIdx="0" presStyleCnt="2">
        <dgm:presLayoutVars>
          <dgm:chMax val="0"/>
          <dgm:chPref val="0"/>
        </dgm:presLayoutVars>
      </dgm:prSet>
      <dgm:spPr/>
    </dgm:pt>
    <dgm:pt modelId="{ACEBC917-FF9E-4B37-B02A-DB04BD2AAA7B}" type="pres">
      <dgm:prSet presAssocID="{68E24958-C01A-410E-87C5-D9B0DE82355E}" presName="sibTrans" presStyleCnt="0"/>
      <dgm:spPr/>
    </dgm:pt>
    <dgm:pt modelId="{F961F0E3-83E8-432E-965B-DCB5026E8B43}" type="pres">
      <dgm:prSet presAssocID="{BDE0AA2F-4B51-45A2-A46B-A10F52867F0D}" presName="compNode" presStyleCnt="0"/>
      <dgm:spPr/>
    </dgm:pt>
    <dgm:pt modelId="{18B63C59-5237-4B57-BC6C-FFEA9D5EA41E}" type="pres">
      <dgm:prSet presAssocID="{BDE0AA2F-4B51-45A2-A46B-A10F52867F0D}" presName="bgRect" presStyleLbl="bgShp" presStyleIdx="1" presStyleCnt="2"/>
      <dgm:spPr>
        <a:solidFill>
          <a:srgbClr val="DDCC64"/>
        </a:solidFill>
      </dgm:spPr>
    </dgm:pt>
    <dgm:pt modelId="{5D69DD50-2D70-403E-B8A1-2B6CFCE2E3E4}" type="pres">
      <dgm:prSet presAssocID="{BDE0AA2F-4B51-45A2-A46B-A10F52867F0D}" presName="iconRect" presStyleLbl="node1" presStyleIdx="1" presStyleCnt="2" custScaleX="82843" custScaleY="93571" custLinFactNeighborX="-10212" custLinFactNeighborY="2454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dicatore di livello"/>
        </a:ext>
      </dgm:extLst>
    </dgm:pt>
    <dgm:pt modelId="{7EB6222A-A92F-4227-AD2B-D49DAE3AEDE2}" type="pres">
      <dgm:prSet presAssocID="{BDE0AA2F-4B51-45A2-A46B-A10F52867F0D}" presName="spaceRect" presStyleCnt="0"/>
      <dgm:spPr/>
    </dgm:pt>
    <dgm:pt modelId="{496E7B6A-992D-4D82-8551-92122CDD5C2D}" type="pres">
      <dgm:prSet presAssocID="{BDE0AA2F-4B51-45A2-A46B-A10F52867F0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F427261-72C4-4E61-80A5-BA51854CD873}" srcId="{0BDF7F5B-A574-4C45-9DEE-FA61AB5F447B}" destId="{335B4CED-9482-4B35-B819-A89CAFC9CC79}" srcOrd="0" destOrd="0" parTransId="{14DA05BC-31AA-4C5A-9C1C-74D90299FBE3}" sibTransId="{68E24958-C01A-410E-87C5-D9B0DE82355E}"/>
    <dgm:cxn modelId="{D511A567-EC8E-4BDA-BD83-C7728C0E436A}" type="presOf" srcId="{335B4CED-9482-4B35-B819-A89CAFC9CC79}" destId="{99513D69-A1FE-49F6-B73E-0413C40DF9FA}" srcOrd="0" destOrd="0" presId="urn:microsoft.com/office/officeart/2018/2/layout/IconVerticalSolidList"/>
    <dgm:cxn modelId="{0CFE0AA8-5C88-4EC1-9853-54E539213C10}" srcId="{0BDF7F5B-A574-4C45-9DEE-FA61AB5F447B}" destId="{BDE0AA2F-4B51-45A2-A46B-A10F52867F0D}" srcOrd="1" destOrd="0" parTransId="{57E1A2F4-4A5E-44C5-A5FB-47BE64BA1E72}" sibTransId="{368EE223-26BC-45ED-B8A9-286C13E9A966}"/>
    <dgm:cxn modelId="{633A5FA9-202D-43F8-B772-94992C7AA6CF}" type="presOf" srcId="{BDE0AA2F-4B51-45A2-A46B-A10F52867F0D}" destId="{496E7B6A-992D-4D82-8551-92122CDD5C2D}" srcOrd="0" destOrd="0" presId="urn:microsoft.com/office/officeart/2018/2/layout/IconVerticalSolidList"/>
    <dgm:cxn modelId="{DBB37AF0-E53B-4FD3-9D04-D8ED0C08552E}" type="presOf" srcId="{0BDF7F5B-A574-4C45-9DEE-FA61AB5F447B}" destId="{0E386045-A928-48ED-A193-736B29519ACA}" srcOrd="0" destOrd="0" presId="urn:microsoft.com/office/officeart/2018/2/layout/IconVerticalSolidList"/>
    <dgm:cxn modelId="{14967947-DF70-463F-9CAE-3EA3ACC4AE99}" type="presParOf" srcId="{0E386045-A928-48ED-A193-736B29519ACA}" destId="{ABD40BA2-179C-4941-A167-F8134A390EDE}" srcOrd="0" destOrd="0" presId="urn:microsoft.com/office/officeart/2018/2/layout/IconVerticalSolidList"/>
    <dgm:cxn modelId="{32DF2E75-A51C-47D8-A7A7-7AC81DC3D422}" type="presParOf" srcId="{ABD40BA2-179C-4941-A167-F8134A390EDE}" destId="{125FC571-89A0-4081-84AD-9E727BD2ACD4}" srcOrd="0" destOrd="0" presId="urn:microsoft.com/office/officeart/2018/2/layout/IconVerticalSolidList"/>
    <dgm:cxn modelId="{08C248DD-2BE3-469C-A0B7-C7F63616A1FD}" type="presParOf" srcId="{ABD40BA2-179C-4941-A167-F8134A390EDE}" destId="{1A71CCBF-7359-4241-9122-674FE9A57C72}" srcOrd="1" destOrd="0" presId="urn:microsoft.com/office/officeart/2018/2/layout/IconVerticalSolidList"/>
    <dgm:cxn modelId="{8F49F3C1-CDB0-42CC-AAA9-0C03CB292C88}" type="presParOf" srcId="{ABD40BA2-179C-4941-A167-F8134A390EDE}" destId="{9C05A128-B16B-4C35-BDA2-2A38D1B63A81}" srcOrd="2" destOrd="0" presId="urn:microsoft.com/office/officeart/2018/2/layout/IconVerticalSolidList"/>
    <dgm:cxn modelId="{07F1B228-59B6-4EDC-933D-8247F81653A2}" type="presParOf" srcId="{ABD40BA2-179C-4941-A167-F8134A390EDE}" destId="{99513D69-A1FE-49F6-B73E-0413C40DF9FA}" srcOrd="3" destOrd="0" presId="urn:microsoft.com/office/officeart/2018/2/layout/IconVerticalSolidList"/>
    <dgm:cxn modelId="{5B2F0837-9B58-479E-9DDB-A1AF6ADFF7FE}" type="presParOf" srcId="{0E386045-A928-48ED-A193-736B29519ACA}" destId="{ACEBC917-FF9E-4B37-B02A-DB04BD2AAA7B}" srcOrd="1" destOrd="0" presId="urn:microsoft.com/office/officeart/2018/2/layout/IconVerticalSolidList"/>
    <dgm:cxn modelId="{42E63334-3042-4E5D-8631-F49E5BAA8737}" type="presParOf" srcId="{0E386045-A928-48ED-A193-736B29519ACA}" destId="{F961F0E3-83E8-432E-965B-DCB5026E8B43}" srcOrd="2" destOrd="0" presId="urn:microsoft.com/office/officeart/2018/2/layout/IconVerticalSolidList"/>
    <dgm:cxn modelId="{69F8AF8E-0C0B-40C1-A830-10F5F71A0507}" type="presParOf" srcId="{F961F0E3-83E8-432E-965B-DCB5026E8B43}" destId="{18B63C59-5237-4B57-BC6C-FFEA9D5EA41E}" srcOrd="0" destOrd="0" presId="urn:microsoft.com/office/officeart/2018/2/layout/IconVerticalSolidList"/>
    <dgm:cxn modelId="{03C6193E-75DC-44F6-B8BE-BF1A7E6C8D06}" type="presParOf" srcId="{F961F0E3-83E8-432E-965B-DCB5026E8B43}" destId="{5D69DD50-2D70-403E-B8A1-2B6CFCE2E3E4}" srcOrd="1" destOrd="0" presId="urn:microsoft.com/office/officeart/2018/2/layout/IconVerticalSolidList"/>
    <dgm:cxn modelId="{8EB8F196-F234-4CD1-92C8-54D763711695}" type="presParOf" srcId="{F961F0E3-83E8-432E-965B-DCB5026E8B43}" destId="{7EB6222A-A92F-4227-AD2B-D49DAE3AEDE2}" srcOrd="2" destOrd="0" presId="urn:microsoft.com/office/officeart/2018/2/layout/IconVerticalSolidList"/>
    <dgm:cxn modelId="{25D95F4A-A803-4354-81A3-9A2579E77C2E}" type="presParOf" srcId="{F961F0E3-83E8-432E-965B-DCB5026E8B43}" destId="{496E7B6A-992D-4D82-8551-92122CDD5C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2C4633-0A50-4AB4-B40D-FE93AB4803B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E117E0-9A33-4399-A142-C6F6E3EB05B4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Sono quelli che necessitano dell’intervento umano per essere efficaci.</a:t>
          </a:r>
          <a:endParaRPr lang="en-US" dirty="0">
            <a:latin typeface="Consolas" panose="020B0609020204030204" pitchFamily="49" charset="0"/>
          </a:endParaRPr>
        </a:p>
      </dgm:t>
    </dgm:pt>
    <dgm:pt modelId="{EF2061BD-461A-403B-8697-E25C99BF201D}" type="parTrans" cxnId="{6499C4C4-A7D0-4A1C-A359-CB09543A719C}">
      <dgm:prSet/>
      <dgm:spPr/>
      <dgm:t>
        <a:bodyPr/>
        <a:lstStyle/>
        <a:p>
          <a:endParaRPr lang="en-US"/>
        </a:p>
      </dgm:t>
    </dgm:pt>
    <dgm:pt modelId="{A4AE7787-A232-44E3-BAC1-3C37A939DC76}" type="sibTrans" cxnId="{6499C4C4-A7D0-4A1C-A359-CB09543A719C}">
      <dgm:prSet/>
      <dgm:spPr/>
      <dgm:t>
        <a:bodyPr/>
        <a:lstStyle/>
        <a:p>
          <a:endParaRPr lang="en-US"/>
        </a:p>
      </dgm:t>
    </dgm:pt>
    <dgm:pt modelId="{21663940-4B2E-4423-B16F-3DED77C68C06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Ne sono esempi i DPI, i mezzi di estinzione portatile e la cartellonistica di sicurezza.</a:t>
          </a:r>
          <a:endParaRPr lang="en-US" dirty="0">
            <a:latin typeface="Consolas" panose="020B0609020204030204" pitchFamily="49" charset="0"/>
          </a:endParaRPr>
        </a:p>
      </dgm:t>
    </dgm:pt>
    <dgm:pt modelId="{503FFCD7-9189-4B48-8374-9FD9E011F6FC}" type="parTrans" cxnId="{C4C6852C-2ED8-4C06-BE81-E8F7AD5A472F}">
      <dgm:prSet/>
      <dgm:spPr/>
      <dgm:t>
        <a:bodyPr/>
        <a:lstStyle/>
        <a:p>
          <a:endParaRPr lang="en-US"/>
        </a:p>
      </dgm:t>
    </dgm:pt>
    <dgm:pt modelId="{AD52E148-0681-4AB8-8B8C-F203E05837D4}" type="sibTrans" cxnId="{C4C6852C-2ED8-4C06-BE81-E8F7AD5A472F}">
      <dgm:prSet/>
      <dgm:spPr/>
      <dgm:t>
        <a:bodyPr/>
        <a:lstStyle/>
        <a:p>
          <a:endParaRPr lang="en-US"/>
        </a:p>
      </dgm:t>
    </dgm:pt>
    <dgm:pt modelId="{9D52CDB0-8F92-48C7-935D-837A0A5943FE}" type="pres">
      <dgm:prSet presAssocID="{892C4633-0A50-4AB4-B40D-FE93AB4803B6}" presName="root" presStyleCnt="0">
        <dgm:presLayoutVars>
          <dgm:dir/>
          <dgm:resizeHandles val="exact"/>
        </dgm:presLayoutVars>
      </dgm:prSet>
      <dgm:spPr/>
    </dgm:pt>
    <dgm:pt modelId="{8FD3AB2B-E8F8-4359-BDA7-C9490B425638}" type="pres">
      <dgm:prSet presAssocID="{FFE117E0-9A33-4399-A142-C6F6E3EB05B4}" presName="compNode" presStyleCnt="0"/>
      <dgm:spPr/>
    </dgm:pt>
    <dgm:pt modelId="{31A80270-1F46-4A17-A7AA-1064B9210EB3}" type="pres">
      <dgm:prSet presAssocID="{FFE117E0-9A33-4399-A142-C6F6E3EB05B4}" presName="bgRect" presStyleLbl="bgShp" presStyleIdx="0" presStyleCnt="2"/>
      <dgm:spPr>
        <a:solidFill>
          <a:srgbClr val="F49D50"/>
        </a:solidFill>
      </dgm:spPr>
    </dgm:pt>
    <dgm:pt modelId="{CDEF01FF-73B5-45BC-BB0E-98F48D5C1A74}" type="pres">
      <dgm:prSet presAssocID="{FFE117E0-9A33-4399-A142-C6F6E3EB05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00FA133-91A0-4FDE-AF7E-6D1E92755D91}" type="pres">
      <dgm:prSet presAssocID="{FFE117E0-9A33-4399-A142-C6F6E3EB05B4}" presName="spaceRect" presStyleCnt="0"/>
      <dgm:spPr/>
    </dgm:pt>
    <dgm:pt modelId="{531777BD-0B57-4A66-BC06-0DF02C441E66}" type="pres">
      <dgm:prSet presAssocID="{FFE117E0-9A33-4399-A142-C6F6E3EB05B4}" presName="parTx" presStyleLbl="revTx" presStyleIdx="0" presStyleCnt="2">
        <dgm:presLayoutVars>
          <dgm:chMax val="0"/>
          <dgm:chPref val="0"/>
        </dgm:presLayoutVars>
      </dgm:prSet>
      <dgm:spPr/>
    </dgm:pt>
    <dgm:pt modelId="{FAE537CD-1353-4619-851F-FD220EB26F49}" type="pres">
      <dgm:prSet presAssocID="{A4AE7787-A232-44E3-BAC1-3C37A939DC76}" presName="sibTrans" presStyleCnt="0"/>
      <dgm:spPr/>
    </dgm:pt>
    <dgm:pt modelId="{5374016B-48FD-483F-9CCE-0F43635FA850}" type="pres">
      <dgm:prSet presAssocID="{21663940-4B2E-4423-B16F-3DED77C68C06}" presName="compNode" presStyleCnt="0"/>
      <dgm:spPr/>
    </dgm:pt>
    <dgm:pt modelId="{69CD6129-487C-4500-96FC-9AD0A06F22FA}" type="pres">
      <dgm:prSet presAssocID="{21663940-4B2E-4423-B16F-3DED77C68C06}" presName="bgRect" presStyleLbl="bgShp" presStyleIdx="1" presStyleCnt="2"/>
      <dgm:spPr>
        <a:solidFill>
          <a:schemeClr val="accent2">
            <a:lumMod val="75000"/>
          </a:schemeClr>
        </a:solidFill>
      </dgm:spPr>
    </dgm:pt>
    <dgm:pt modelId="{E4981DD1-0FD8-4526-9CAE-996F3FAEB781}" type="pres">
      <dgm:prSet presAssocID="{21663940-4B2E-4423-B16F-3DED77C68C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EE2C160-F2E9-4B06-B06D-5F8B5204C430}" type="pres">
      <dgm:prSet presAssocID="{21663940-4B2E-4423-B16F-3DED77C68C06}" presName="spaceRect" presStyleCnt="0"/>
      <dgm:spPr/>
    </dgm:pt>
    <dgm:pt modelId="{071C62BB-5A3C-49DA-A339-D9988A34C19C}" type="pres">
      <dgm:prSet presAssocID="{21663940-4B2E-4423-B16F-3DED77C68C0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4C6852C-2ED8-4C06-BE81-E8F7AD5A472F}" srcId="{892C4633-0A50-4AB4-B40D-FE93AB4803B6}" destId="{21663940-4B2E-4423-B16F-3DED77C68C06}" srcOrd="1" destOrd="0" parTransId="{503FFCD7-9189-4B48-8374-9FD9E011F6FC}" sibTransId="{AD52E148-0681-4AB8-8B8C-F203E05837D4}"/>
    <dgm:cxn modelId="{F04B795C-C68D-453F-9484-304810FD02D5}" type="presOf" srcId="{892C4633-0A50-4AB4-B40D-FE93AB4803B6}" destId="{9D52CDB0-8F92-48C7-935D-837A0A5943FE}" srcOrd="0" destOrd="0" presId="urn:microsoft.com/office/officeart/2018/2/layout/IconVerticalSolidList"/>
    <dgm:cxn modelId="{758947BA-86A9-428C-A542-774CD14D47F4}" type="presOf" srcId="{21663940-4B2E-4423-B16F-3DED77C68C06}" destId="{071C62BB-5A3C-49DA-A339-D9988A34C19C}" srcOrd="0" destOrd="0" presId="urn:microsoft.com/office/officeart/2018/2/layout/IconVerticalSolidList"/>
    <dgm:cxn modelId="{6499C4C4-A7D0-4A1C-A359-CB09543A719C}" srcId="{892C4633-0A50-4AB4-B40D-FE93AB4803B6}" destId="{FFE117E0-9A33-4399-A142-C6F6E3EB05B4}" srcOrd="0" destOrd="0" parTransId="{EF2061BD-461A-403B-8697-E25C99BF201D}" sibTransId="{A4AE7787-A232-44E3-BAC1-3C37A939DC76}"/>
    <dgm:cxn modelId="{EFC7F2C7-2435-4B07-83F8-29FA9A78A578}" type="presOf" srcId="{FFE117E0-9A33-4399-A142-C6F6E3EB05B4}" destId="{531777BD-0B57-4A66-BC06-0DF02C441E66}" srcOrd="0" destOrd="0" presId="urn:microsoft.com/office/officeart/2018/2/layout/IconVerticalSolidList"/>
    <dgm:cxn modelId="{06396BF0-A111-45A7-94E4-75A0FC55DF5F}" type="presParOf" srcId="{9D52CDB0-8F92-48C7-935D-837A0A5943FE}" destId="{8FD3AB2B-E8F8-4359-BDA7-C9490B425638}" srcOrd="0" destOrd="0" presId="urn:microsoft.com/office/officeart/2018/2/layout/IconVerticalSolidList"/>
    <dgm:cxn modelId="{1CEED9C7-C5FC-4C15-B34D-01B68EFB47A8}" type="presParOf" srcId="{8FD3AB2B-E8F8-4359-BDA7-C9490B425638}" destId="{31A80270-1F46-4A17-A7AA-1064B9210EB3}" srcOrd="0" destOrd="0" presId="urn:microsoft.com/office/officeart/2018/2/layout/IconVerticalSolidList"/>
    <dgm:cxn modelId="{8CB25D63-9DA2-4DF9-8810-73DAE6258D1F}" type="presParOf" srcId="{8FD3AB2B-E8F8-4359-BDA7-C9490B425638}" destId="{CDEF01FF-73B5-45BC-BB0E-98F48D5C1A74}" srcOrd="1" destOrd="0" presId="urn:microsoft.com/office/officeart/2018/2/layout/IconVerticalSolidList"/>
    <dgm:cxn modelId="{208F3796-CE35-47E2-B0A9-C800486A12CA}" type="presParOf" srcId="{8FD3AB2B-E8F8-4359-BDA7-C9490B425638}" destId="{200FA133-91A0-4FDE-AF7E-6D1E92755D91}" srcOrd="2" destOrd="0" presId="urn:microsoft.com/office/officeart/2018/2/layout/IconVerticalSolidList"/>
    <dgm:cxn modelId="{9F80FD48-9CEB-4C25-8BB3-C53BD1F4FCB8}" type="presParOf" srcId="{8FD3AB2B-E8F8-4359-BDA7-C9490B425638}" destId="{531777BD-0B57-4A66-BC06-0DF02C441E66}" srcOrd="3" destOrd="0" presId="urn:microsoft.com/office/officeart/2018/2/layout/IconVerticalSolidList"/>
    <dgm:cxn modelId="{F109FBA4-FF5A-4FD4-A38D-25D6F2E83D53}" type="presParOf" srcId="{9D52CDB0-8F92-48C7-935D-837A0A5943FE}" destId="{FAE537CD-1353-4619-851F-FD220EB26F49}" srcOrd="1" destOrd="0" presId="urn:microsoft.com/office/officeart/2018/2/layout/IconVerticalSolidList"/>
    <dgm:cxn modelId="{D1217F1F-88F4-444F-BE21-34E167E443FD}" type="presParOf" srcId="{9D52CDB0-8F92-48C7-935D-837A0A5943FE}" destId="{5374016B-48FD-483F-9CCE-0F43635FA850}" srcOrd="2" destOrd="0" presId="urn:microsoft.com/office/officeart/2018/2/layout/IconVerticalSolidList"/>
    <dgm:cxn modelId="{0670BE26-794A-4193-9F25-6D4089FF24DA}" type="presParOf" srcId="{5374016B-48FD-483F-9CCE-0F43635FA850}" destId="{69CD6129-487C-4500-96FC-9AD0A06F22FA}" srcOrd="0" destOrd="0" presId="urn:microsoft.com/office/officeart/2018/2/layout/IconVerticalSolidList"/>
    <dgm:cxn modelId="{17EAACF0-1D37-42C7-85D0-9024ACFE7FDD}" type="presParOf" srcId="{5374016B-48FD-483F-9CCE-0F43635FA850}" destId="{E4981DD1-0FD8-4526-9CAE-996F3FAEB781}" srcOrd="1" destOrd="0" presId="urn:microsoft.com/office/officeart/2018/2/layout/IconVerticalSolidList"/>
    <dgm:cxn modelId="{77BA9A7E-5661-452E-AAE6-CE7CF3ED19F9}" type="presParOf" srcId="{5374016B-48FD-483F-9CCE-0F43635FA850}" destId="{BEE2C160-F2E9-4B06-B06D-5F8B5204C430}" srcOrd="2" destOrd="0" presId="urn:microsoft.com/office/officeart/2018/2/layout/IconVerticalSolidList"/>
    <dgm:cxn modelId="{F7E1780F-6A59-4971-8AE1-FC79B9750493}" type="presParOf" srcId="{5374016B-48FD-483F-9CCE-0F43635FA850}" destId="{071C62BB-5A3C-49DA-A339-D9988A34C1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BDC87E2-8C4B-4D9D-9450-01C3036A97FC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5F981DF-3E46-410E-9479-A99CF0A6A365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Sono quelli che si attivano autonomamente senza l’intervento umano in caso di evento dannoso.</a:t>
          </a:r>
          <a:endParaRPr lang="en-US" dirty="0">
            <a:latin typeface="Consolas" panose="020B0609020204030204" pitchFamily="49" charset="0"/>
          </a:endParaRPr>
        </a:p>
      </dgm:t>
    </dgm:pt>
    <dgm:pt modelId="{6DC401D9-25AF-4F2F-9015-EB3DD9600346}" type="parTrans" cxnId="{C7462D2B-1863-47D6-A482-B01D7FEE34E1}">
      <dgm:prSet/>
      <dgm:spPr/>
      <dgm:t>
        <a:bodyPr/>
        <a:lstStyle/>
        <a:p>
          <a:endParaRPr lang="en-US"/>
        </a:p>
      </dgm:t>
    </dgm:pt>
    <dgm:pt modelId="{B95BC338-9BC7-4602-8FB5-7A40D96DC84A}" type="sibTrans" cxnId="{C7462D2B-1863-47D6-A482-B01D7FEE34E1}">
      <dgm:prSet/>
      <dgm:spPr/>
      <dgm:t>
        <a:bodyPr/>
        <a:lstStyle/>
        <a:p>
          <a:endParaRPr lang="en-US"/>
        </a:p>
      </dgm:t>
    </dgm:pt>
    <dgm:pt modelId="{CC98D7C0-F8FA-41EB-A454-FBB8ED93BE66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Ne sono esempi gli impianti antincendio ad attivazione automatica o gli arresti automatici di emergenza dei macchinari.</a:t>
          </a:r>
          <a:endParaRPr lang="en-US" dirty="0">
            <a:latin typeface="Consolas" panose="020B0609020204030204" pitchFamily="49" charset="0"/>
          </a:endParaRPr>
        </a:p>
      </dgm:t>
    </dgm:pt>
    <dgm:pt modelId="{974C5DBF-B385-4C9B-97E9-6145EC38AA45}" type="parTrans" cxnId="{98E834BA-399E-40E7-BDDE-0B5CEE2CB61A}">
      <dgm:prSet/>
      <dgm:spPr/>
      <dgm:t>
        <a:bodyPr/>
        <a:lstStyle/>
        <a:p>
          <a:endParaRPr lang="en-US"/>
        </a:p>
      </dgm:t>
    </dgm:pt>
    <dgm:pt modelId="{989A81CC-0809-42FF-A766-DCAA84E207D4}" type="sibTrans" cxnId="{98E834BA-399E-40E7-BDDE-0B5CEE2CB61A}">
      <dgm:prSet/>
      <dgm:spPr/>
      <dgm:t>
        <a:bodyPr/>
        <a:lstStyle/>
        <a:p>
          <a:endParaRPr lang="en-US"/>
        </a:p>
      </dgm:t>
    </dgm:pt>
    <dgm:pt modelId="{C0EC15E1-79F9-4976-B8AA-05DCD17DE784}" type="pres">
      <dgm:prSet presAssocID="{8BDC87E2-8C4B-4D9D-9450-01C3036A97FC}" presName="root" presStyleCnt="0">
        <dgm:presLayoutVars>
          <dgm:dir/>
          <dgm:resizeHandles val="exact"/>
        </dgm:presLayoutVars>
      </dgm:prSet>
      <dgm:spPr/>
    </dgm:pt>
    <dgm:pt modelId="{81B49E26-B489-44D1-94C4-DD28308DDECC}" type="pres">
      <dgm:prSet presAssocID="{25F981DF-3E46-410E-9479-A99CF0A6A365}" presName="compNode" presStyleCnt="0"/>
      <dgm:spPr/>
    </dgm:pt>
    <dgm:pt modelId="{63CC3D2A-004A-4AD1-A9DD-F9E6C84A99FD}" type="pres">
      <dgm:prSet presAssocID="{25F981DF-3E46-410E-9479-A99CF0A6A365}" presName="bgRect" presStyleLbl="bgShp" presStyleIdx="0" presStyleCnt="2"/>
      <dgm:spPr/>
    </dgm:pt>
    <dgm:pt modelId="{F9302B11-6EB3-43A8-9648-0F1CF0EA0274}" type="pres">
      <dgm:prSet presAssocID="{25F981DF-3E46-410E-9479-A99CF0A6A36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omo"/>
        </a:ext>
      </dgm:extLst>
    </dgm:pt>
    <dgm:pt modelId="{3A83C9F5-F77F-4384-B141-213492582498}" type="pres">
      <dgm:prSet presAssocID="{25F981DF-3E46-410E-9479-A99CF0A6A365}" presName="spaceRect" presStyleCnt="0"/>
      <dgm:spPr/>
    </dgm:pt>
    <dgm:pt modelId="{05FFA4D4-54B3-45CC-B31B-3FCFF95CF9EB}" type="pres">
      <dgm:prSet presAssocID="{25F981DF-3E46-410E-9479-A99CF0A6A365}" presName="parTx" presStyleLbl="revTx" presStyleIdx="0" presStyleCnt="2">
        <dgm:presLayoutVars>
          <dgm:chMax val="0"/>
          <dgm:chPref val="0"/>
        </dgm:presLayoutVars>
      </dgm:prSet>
      <dgm:spPr/>
    </dgm:pt>
    <dgm:pt modelId="{D7A4384C-CEFC-4ECF-BA6A-643AD57E335A}" type="pres">
      <dgm:prSet presAssocID="{B95BC338-9BC7-4602-8FB5-7A40D96DC84A}" presName="sibTrans" presStyleCnt="0"/>
      <dgm:spPr/>
    </dgm:pt>
    <dgm:pt modelId="{2E235F3E-BE80-46B3-A62D-999D9933F27C}" type="pres">
      <dgm:prSet presAssocID="{CC98D7C0-F8FA-41EB-A454-FBB8ED93BE66}" presName="compNode" presStyleCnt="0"/>
      <dgm:spPr/>
    </dgm:pt>
    <dgm:pt modelId="{4CAF95D1-272E-4D80-8E81-7A3EF3A197CF}" type="pres">
      <dgm:prSet presAssocID="{CC98D7C0-F8FA-41EB-A454-FBB8ED93BE66}" presName="bgRect" presStyleLbl="bgShp" presStyleIdx="1" presStyleCnt="2"/>
      <dgm:spPr/>
    </dgm:pt>
    <dgm:pt modelId="{ACD84BD2-1191-451A-BCB8-F1F1F63C8DB8}" type="pres">
      <dgm:prSet presAssocID="{CC98D7C0-F8FA-41EB-A454-FBB8ED93BE66}" presName="iconRect" presStyleLbl="node1" presStyleIdx="1" presStyleCnt="2" custScaleX="151487" custScaleY="163436" custLinFactNeighborY="-107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a"/>
        </a:ext>
      </dgm:extLst>
    </dgm:pt>
    <dgm:pt modelId="{6064B5AC-E760-4031-8A6D-F2630E8D6EB1}" type="pres">
      <dgm:prSet presAssocID="{CC98D7C0-F8FA-41EB-A454-FBB8ED93BE66}" presName="spaceRect" presStyleCnt="0"/>
      <dgm:spPr/>
    </dgm:pt>
    <dgm:pt modelId="{5AC24994-B058-409F-B15A-FA848356C447}" type="pres">
      <dgm:prSet presAssocID="{CC98D7C0-F8FA-41EB-A454-FBB8ED93BE6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7462D2B-1863-47D6-A482-B01D7FEE34E1}" srcId="{8BDC87E2-8C4B-4D9D-9450-01C3036A97FC}" destId="{25F981DF-3E46-410E-9479-A99CF0A6A365}" srcOrd="0" destOrd="0" parTransId="{6DC401D9-25AF-4F2F-9015-EB3DD9600346}" sibTransId="{B95BC338-9BC7-4602-8FB5-7A40D96DC84A}"/>
    <dgm:cxn modelId="{4805A059-4AFA-44BA-AF94-9171090158A8}" type="presOf" srcId="{8BDC87E2-8C4B-4D9D-9450-01C3036A97FC}" destId="{C0EC15E1-79F9-4976-B8AA-05DCD17DE784}" srcOrd="0" destOrd="0" presId="urn:microsoft.com/office/officeart/2018/2/layout/IconVerticalSolidList"/>
    <dgm:cxn modelId="{98E834BA-399E-40E7-BDDE-0B5CEE2CB61A}" srcId="{8BDC87E2-8C4B-4D9D-9450-01C3036A97FC}" destId="{CC98D7C0-F8FA-41EB-A454-FBB8ED93BE66}" srcOrd="1" destOrd="0" parTransId="{974C5DBF-B385-4C9B-97E9-6145EC38AA45}" sibTransId="{989A81CC-0809-42FF-A766-DCAA84E207D4}"/>
    <dgm:cxn modelId="{8AB71ED1-9D49-4848-BFB3-C5C6C7778496}" type="presOf" srcId="{CC98D7C0-F8FA-41EB-A454-FBB8ED93BE66}" destId="{5AC24994-B058-409F-B15A-FA848356C447}" srcOrd="0" destOrd="0" presId="urn:microsoft.com/office/officeart/2018/2/layout/IconVerticalSolidList"/>
    <dgm:cxn modelId="{FF0DC4EB-8703-4D41-ABC8-2522BE7B8200}" type="presOf" srcId="{25F981DF-3E46-410E-9479-A99CF0A6A365}" destId="{05FFA4D4-54B3-45CC-B31B-3FCFF95CF9EB}" srcOrd="0" destOrd="0" presId="urn:microsoft.com/office/officeart/2018/2/layout/IconVerticalSolidList"/>
    <dgm:cxn modelId="{1CEC8992-CB62-4DED-891D-77D18A5FF413}" type="presParOf" srcId="{C0EC15E1-79F9-4976-B8AA-05DCD17DE784}" destId="{81B49E26-B489-44D1-94C4-DD28308DDECC}" srcOrd="0" destOrd="0" presId="urn:microsoft.com/office/officeart/2018/2/layout/IconVerticalSolidList"/>
    <dgm:cxn modelId="{E5B28290-ED4D-4366-AF89-0D8BE850AB08}" type="presParOf" srcId="{81B49E26-B489-44D1-94C4-DD28308DDECC}" destId="{63CC3D2A-004A-4AD1-A9DD-F9E6C84A99FD}" srcOrd="0" destOrd="0" presId="urn:microsoft.com/office/officeart/2018/2/layout/IconVerticalSolidList"/>
    <dgm:cxn modelId="{123FA9C8-90D6-4F19-92B9-92C5DADBB285}" type="presParOf" srcId="{81B49E26-B489-44D1-94C4-DD28308DDECC}" destId="{F9302B11-6EB3-43A8-9648-0F1CF0EA0274}" srcOrd="1" destOrd="0" presId="urn:microsoft.com/office/officeart/2018/2/layout/IconVerticalSolidList"/>
    <dgm:cxn modelId="{A15D5754-92DA-48C8-BD9E-95F082552F89}" type="presParOf" srcId="{81B49E26-B489-44D1-94C4-DD28308DDECC}" destId="{3A83C9F5-F77F-4384-B141-213492582498}" srcOrd="2" destOrd="0" presId="urn:microsoft.com/office/officeart/2018/2/layout/IconVerticalSolidList"/>
    <dgm:cxn modelId="{BA95BB62-67D6-4127-BD4E-4385AA07EAC2}" type="presParOf" srcId="{81B49E26-B489-44D1-94C4-DD28308DDECC}" destId="{05FFA4D4-54B3-45CC-B31B-3FCFF95CF9EB}" srcOrd="3" destOrd="0" presId="urn:microsoft.com/office/officeart/2018/2/layout/IconVerticalSolidList"/>
    <dgm:cxn modelId="{5BB98AA5-8371-4CFD-AE9C-DD4DEDAE4E31}" type="presParOf" srcId="{C0EC15E1-79F9-4976-B8AA-05DCD17DE784}" destId="{D7A4384C-CEFC-4ECF-BA6A-643AD57E335A}" srcOrd="1" destOrd="0" presId="urn:microsoft.com/office/officeart/2018/2/layout/IconVerticalSolidList"/>
    <dgm:cxn modelId="{32447B13-A7CA-4D9E-9B8E-8EE5B8D2B72C}" type="presParOf" srcId="{C0EC15E1-79F9-4976-B8AA-05DCD17DE784}" destId="{2E235F3E-BE80-46B3-A62D-999D9933F27C}" srcOrd="2" destOrd="0" presId="urn:microsoft.com/office/officeart/2018/2/layout/IconVerticalSolidList"/>
    <dgm:cxn modelId="{EDF05E0F-2F1F-43F9-82A2-D5EE4F9CD139}" type="presParOf" srcId="{2E235F3E-BE80-46B3-A62D-999D9933F27C}" destId="{4CAF95D1-272E-4D80-8E81-7A3EF3A197CF}" srcOrd="0" destOrd="0" presId="urn:microsoft.com/office/officeart/2018/2/layout/IconVerticalSolidList"/>
    <dgm:cxn modelId="{37FB6D31-CBF6-481B-8303-F9A53D81FD46}" type="presParOf" srcId="{2E235F3E-BE80-46B3-A62D-999D9933F27C}" destId="{ACD84BD2-1191-451A-BCB8-F1F1F63C8DB8}" srcOrd="1" destOrd="0" presId="urn:microsoft.com/office/officeart/2018/2/layout/IconVerticalSolidList"/>
    <dgm:cxn modelId="{19DBDAA7-E2EB-4B8E-99A1-184A9D162FD2}" type="presParOf" srcId="{2E235F3E-BE80-46B3-A62D-999D9933F27C}" destId="{6064B5AC-E760-4031-8A6D-F2630E8D6EB1}" srcOrd="2" destOrd="0" presId="urn:microsoft.com/office/officeart/2018/2/layout/IconVerticalSolidList"/>
    <dgm:cxn modelId="{1E52486E-9955-4F43-99F8-1901DDD95621}" type="presParOf" srcId="{2E235F3E-BE80-46B3-A62D-999D9933F27C}" destId="{5AC24994-B058-409F-B15A-FA848356C4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569AB-3D3A-458A-B789-21829A19098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A8BCDE3-A75E-483C-A86D-83E194906A15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tutela della salute dei lavoratori è già garantita dalla Costituzione Italiana.</a:t>
          </a:r>
          <a:endParaRPr lang="en-US" dirty="0">
            <a:latin typeface="Consolas" panose="020B0609020204030204" pitchFamily="49" charset="0"/>
          </a:endParaRPr>
        </a:p>
      </dgm:t>
    </dgm:pt>
    <dgm:pt modelId="{8B2CA7D1-4B48-41DF-B050-5800225F1819}" type="parTrans" cxnId="{8D05AFE6-B278-4CBA-ABD4-C1EE35215E5A}">
      <dgm:prSet/>
      <dgm:spPr/>
      <dgm:t>
        <a:bodyPr/>
        <a:lstStyle/>
        <a:p>
          <a:endParaRPr lang="en-US"/>
        </a:p>
      </dgm:t>
    </dgm:pt>
    <dgm:pt modelId="{68B84004-8026-480F-830F-C0304E686B29}" type="sibTrans" cxnId="{8D05AFE6-B278-4CBA-ABD4-C1EE35215E5A}">
      <dgm:prSet/>
      <dgm:spPr/>
      <dgm:t>
        <a:bodyPr/>
        <a:lstStyle/>
        <a:p>
          <a:endParaRPr lang="en-US"/>
        </a:p>
      </dgm:t>
    </dgm:pt>
    <dgm:pt modelId="{4DD25307-D8DF-4FDA-A278-56A2D95ED849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L’articolo 32 comma 1 cita: «La Repubblica tutela la salute come fondamentale diritto dell’individuo e interesse della collettività […]»</a:t>
          </a:r>
          <a:endParaRPr lang="en-US" dirty="0">
            <a:latin typeface="Consolas" panose="020B0609020204030204" pitchFamily="49" charset="0"/>
          </a:endParaRPr>
        </a:p>
      </dgm:t>
    </dgm:pt>
    <dgm:pt modelId="{15674B14-D4FB-4885-90CF-B13BED87D67B}" type="parTrans" cxnId="{CD64CFB8-58E1-4181-92A4-75624A5C594D}">
      <dgm:prSet/>
      <dgm:spPr/>
      <dgm:t>
        <a:bodyPr/>
        <a:lstStyle/>
        <a:p>
          <a:endParaRPr lang="en-US"/>
        </a:p>
      </dgm:t>
    </dgm:pt>
    <dgm:pt modelId="{ACB7D829-BAF2-46C4-A84D-AC9E2B3E6AB3}" type="sibTrans" cxnId="{CD64CFB8-58E1-4181-92A4-75624A5C594D}">
      <dgm:prSet/>
      <dgm:spPr/>
      <dgm:t>
        <a:bodyPr/>
        <a:lstStyle/>
        <a:p>
          <a:endParaRPr lang="en-US"/>
        </a:p>
      </dgm:t>
    </dgm:pt>
    <dgm:pt modelId="{E631BFB3-C4C7-4CD9-BC35-D02D31D1102B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legislazione nazionale fin dagli anni ‘50 ha posto le basi per una normativa volta a garantire la sicurezza e l’igiene.</a:t>
          </a:r>
          <a:endParaRPr lang="en-US" dirty="0">
            <a:latin typeface="Consolas" panose="020B0609020204030204" pitchFamily="49" charset="0"/>
          </a:endParaRPr>
        </a:p>
      </dgm:t>
    </dgm:pt>
    <dgm:pt modelId="{5465A15C-7A04-417D-8ADE-F53DB68E16B4}" type="parTrans" cxnId="{B6B0ED12-C53C-4D25-A821-B7F207A881C7}">
      <dgm:prSet/>
      <dgm:spPr/>
      <dgm:t>
        <a:bodyPr/>
        <a:lstStyle/>
        <a:p>
          <a:endParaRPr lang="en-US"/>
        </a:p>
      </dgm:t>
    </dgm:pt>
    <dgm:pt modelId="{AAF89BF8-2B80-4D8B-840A-A5DEDAF7285B}" type="sibTrans" cxnId="{B6B0ED12-C53C-4D25-A821-B7F207A881C7}">
      <dgm:prSet/>
      <dgm:spPr/>
      <dgm:t>
        <a:bodyPr/>
        <a:lstStyle/>
        <a:p>
          <a:endParaRPr lang="en-US"/>
        </a:p>
      </dgm:t>
    </dgm:pt>
    <dgm:pt modelId="{CFD346C1-69FF-49B6-A74D-E959BB6EEB8B}" type="pres">
      <dgm:prSet presAssocID="{7C2569AB-3D3A-458A-B789-21829A19098B}" presName="root" presStyleCnt="0">
        <dgm:presLayoutVars>
          <dgm:dir/>
          <dgm:resizeHandles val="exact"/>
        </dgm:presLayoutVars>
      </dgm:prSet>
      <dgm:spPr/>
    </dgm:pt>
    <dgm:pt modelId="{0C2302CF-C02A-41A0-ABC4-8EC029E0B99F}" type="pres">
      <dgm:prSet presAssocID="{0A8BCDE3-A75E-483C-A86D-83E194906A15}" presName="compNode" presStyleCnt="0"/>
      <dgm:spPr/>
    </dgm:pt>
    <dgm:pt modelId="{ACD92FEE-81F9-4A3D-BE46-7CC931CAD11C}" type="pres">
      <dgm:prSet presAssocID="{0A8BCDE3-A75E-483C-A86D-83E194906A15}" presName="bgRect" presStyleLbl="bgShp" presStyleIdx="0" presStyleCnt="3"/>
      <dgm:spPr/>
    </dgm:pt>
    <dgm:pt modelId="{6189D9D6-555E-4F8B-BE72-CD7B6F6089A4}" type="pres">
      <dgm:prSet presAssocID="{0A8BCDE3-A75E-483C-A86D-83E194906A1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83854BD5-8C3D-4C81-BC6C-504353B30102}" type="pres">
      <dgm:prSet presAssocID="{0A8BCDE3-A75E-483C-A86D-83E194906A15}" presName="spaceRect" presStyleCnt="0"/>
      <dgm:spPr/>
    </dgm:pt>
    <dgm:pt modelId="{288708E3-EC0D-4E4A-8398-6782DAAF6333}" type="pres">
      <dgm:prSet presAssocID="{0A8BCDE3-A75E-483C-A86D-83E194906A15}" presName="parTx" presStyleLbl="revTx" presStyleIdx="0" presStyleCnt="3">
        <dgm:presLayoutVars>
          <dgm:chMax val="0"/>
          <dgm:chPref val="0"/>
        </dgm:presLayoutVars>
      </dgm:prSet>
      <dgm:spPr/>
    </dgm:pt>
    <dgm:pt modelId="{F49FF9B8-B486-4D0F-BDF6-22B52E623209}" type="pres">
      <dgm:prSet presAssocID="{68B84004-8026-480F-830F-C0304E686B29}" presName="sibTrans" presStyleCnt="0"/>
      <dgm:spPr/>
    </dgm:pt>
    <dgm:pt modelId="{24998206-B6A9-4D4D-97D2-B48F4E2B931C}" type="pres">
      <dgm:prSet presAssocID="{4DD25307-D8DF-4FDA-A278-56A2D95ED849}" presName="compNode" presStyleCnt="0"/>
      <dgm:spPr/>
    </dgm:pt>
    <dgm:pt modelId="{66241165-AD3D-4D35-8279-85C924C892DD}" type="pres">
      <dgm:prSet presAssocID="{4DD25307-D8DF-4FDA-A278-56A2D95ED849}" presName="bgRect" presStyleLbl="bgShp" presStyleIdx="1" presStyleCnt="3"/>
      <dgm:spPr/>
    </dgm:pt>
    <dgm:pt modelId="{17FD841C-9184-49F5-96E9-1CA53D018707}" type="pres">
      <dgm:prSet presAssocID="{4DD25307-D8DF-4FDA-A278-56A2D95ED849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CAF3C91-40D3-4A20-943F-A67411B85E3C}" type="pres">
      <dgm:prSet presAssocID="{4DD25307-D8DF-4FDA-A278-56A2D95ED849}" presName="spaceRect" presStyleCnt="0"/>
      <dgm:spPr/>
    </dgm:pt>
    <dgm:pt modelId="{7236DB93-0063-44BC-AFE0-D620C0294339}" type="pres">
      <dgm:prSet presAssocID="{4DD25307-D8DF-4FDA-A278-56A2D95ED849}" presName="parTx" presStyleLbl="revTx" presStyleIdx="1" presStyleCnt="3">
        <dgm:presLayoutVars>
          <dgm:chMax val="0"/>
          <dgm:chPref val="0"/>
        </dgm:presLayoutVars>
      </dgm:prSet>
      <dgm:spPr/>
    </dgm:pt>
    <dgm:pt modelId="{D3EB736B-F1F9-49E6-9B7B-1FAF74D7D34A}" type="pres">
      <dgm:prSet presAssocID="{ACB7D829-BAF2-46C4-A84D-AC9E2B3E6AB3}" presName="sibTrans" presStyleCnt="0"/>
      <dgm:spPr/>
    </dgm:pt>
    <dgm:pt modelId="{777AB383-FA78-4CD3-8176-F54BD69FA455}" type="pres">
      <dgm:prSet presAssocID="{E631BFB3-C4C7-4CD9-BC35-D02D31D1102B}" presName="compNode" presStyleCnt="0"/>
      <dgm:spPr/>
    </dgm:pt>
    <dgm:pt modelId="{3E1AC0EA-C4CE-4F1A-8D4F-C25AD8135658}" type="pres">
      <dgm:prSet presAssocID="{E631BFB3-C4C7-4CD9-BC35-D02D31D1102B}" presName="bgRect" presStyleLbl="bgShp" presStyleIdx="2" presStyleCnt="3"/>
      <dgm:spPr/>
    </dgm:pt>
    <dgm:pt modelId="{568F7F56-BA30-4CA1-8CB7-34CB7EF35E90}" type="pres">
      <dgm:prSet presAssocID="{E631BFB3-C4C7-4CD9-BC35-D02D31D110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B143775-D8E9-408A-AA31-269412FA6B16}" type="pres">
      <dgm:prSet presAssocID="{E631BFB3-C4C7-4CD9-BC35-D02D31D1102B}" presName="spaceRect" presStyleCnt="0"/>
      <dgm:spPr/>
    </dgm:pt>
    <dgm:pt modelId="{379144B3-0CEC-4003-9361-EE535802F334}" type="pres">
      <dgm:prSet presAssocID="{E631BFB3-C4C7-4CD9-BC35-D02D31D1102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1C4F00-1641-4B6B-86D6-BDD7ACBA98CF}" type="presOf" srcId="{4DD25307-D8DF-4FDA-A278-56A2D95ED849}" destId="{7236DB93-0063-44BC-AFE0-D620C0294339}" srcOrd="0" destOrd="0" presId="urn:microsoft.com/office/officeart/2018/2/layout/IconVerticalSolidList"/>
    <dgm:cxn modelId="{B6B0ED12-C53C-4D25-A821-B7F207A881C7}" srcId="{7C2569AB-3D3A-458A-B789-21829A19098B}" destId="{E631BFB3-C4C7-4CD9-BC35-D02D31D1102B}" srcOrd="2" destOrd="0" parTransId="{5465A15C-7A04-417D-8ADE-F53DB68E16B4}" sibTransId="{AAF89BF8-2B80-4D8B-840A-A5DEDAF7285B}"/>
    <dgm:cxn modelId="{782CDB4B-6F30-42C8-BDF3-1DAB24E8009B}" type="presOf" srcId="{0A8BCDE3-A75E-483C-A86D-83E194906A15}" destId="{288708E3-EC0D-4E4A-8398-6782DAAF6333}" srcOrd="0" destOrd="0" presId="urn:microsoft.com/office/officeart/2018/2/layout/IconVerticalSolidList"/>
    <dgm:cxn modelId="{CD64CFB8-58E1-4181-92A4-75624A5C594D}" srcId="{7C2569AB-3D3A-458A-B789-21829A19098B}" destId="{4DD25307-D8DF-4FDA-A278-56A2D95ED849}" srcOrd="1" destOrd="0" parTransId="{15674B14-D4FB-4885-90CF-B13BED87D67B}" sibTransId="{ACB7D829-BAF2-46C4-A84D-AC9E2B3E6AB3}"/>
    <dgm:cxn modelId="{8D05AFE6-B278-4CBA-ABD4-C1EE35215E5A}" srcId="{7C2569AB-3D3A-458A-B789-21829A19098B}" destId="{0A8BCDE3-A75E-483C-A86D-83E194906A15}" srcOrd="0" destOrd="0" parTransId="{8B2CA7D1-4B48-41DF-B050-5800225F1819}" sibTransId="{68B84004-8026-480F-830F-C0304E686B29}"/>
    <dgm:cxn modelId="{362C4DE8-CF38-47E4-986E-7D226CFCC520}" type="presOf" srcId="{7C2569AB-3D3A-458A-B789-21829A19098B}" destId="{CFD346C1-69FF-49B6-A74D-E959BB6EEB8B}" srcOrd="0" destOrd="0" presId="urn:microsoft.com/office/officeart/2018/2/layout/IconVerticalSolidList"/>
    <dgm:cxn modelId="{1D74A1F3-ED8A-4161-A508-674D015EAD12}" type="presOf" srcId="{E631BFB3-C4C7-4CD9-BC35-D02D31D1102B}" destId="{379144B3-0CEC-4003-9361-EE535802F334}" srcOrd="0" destOrd="0" presId="urn:microsoft.com/office/officeart/2018/2/layout/IconVerticalSolidList"/>
    <dgm:cxn modelId="{2C1CFED1-802C-40F3-BC87-1F7FCFB1C83E}" type="presParOf" srcId="{CFD346C1-69FF-49B6-A74D-E959BB6EEB8B}" destId="{0C2302CF-C02A-41A0-ABC4-8EC029E0B99F}" srcOrd="0" destOrd="0" presId="urn:microsoft.com/office/officeart/2018/2/layout/IconVerticalSolidList"/>
    <dgm:cxn modelId="{2078587A-3633-4B13-A116-9F1A430876BA}" type="presParOf" srcId="{0C2302CF-C02A-41A0-ABC4-8EC029E0B99F}" destId="{ACD92FEE-81F9-4A3D-BE46-7CC931CAD11C}" srcOrd="0" destOrd="0" presId="urn:microsoft.com/office/officeart/2018/2/layout/IconVerticalSolidList"/>
    <dgm:cxn modelId="{F6EEAAD9-92FC-4A96-BB59-EDE97F97E846}" type="presParOf" srcId="{0C2302CF-C02A-41A0-ABC4-8EC029E0B99F}" destId="{6189D9D6-555E-4F8B-BE72-CD7B6F6089A4}" srcOrd="1" destOrd="0" presId="urn:microsoft.com/office/officeart/2018/2/layout/IconVerticalSolidList"/>
    <dgm:cxn modelId="{A5947A3B-8107-4DA5-AEC8-F82A77358F19}" type="presParOf" srcId="{0C2302CF-C02A-41A0-ABC4-8EC029E0B99F}" destId="{83854BD5-8C3D-4C81-BC6C-504353B30102}" srcOrd="2" destOrd="0" presId="urn:microsoft.com/office/officeart/2018/2/layout/IconVerticalSolidList"/>
    <dgm:cxn modelId="{8B9116D9-9442-45E4-9AD4-21E88EEE7746}" type="presParOf" srcId="{0C2302CF-C02A-41A0-ABC4-8EC029E0B99F}" destId="{288708E3-EC0D-4E4A-8398-6782DAAF6333}" srcOrd="3" destOrd="0" presId="urn:microsoft.com/office/officeart/2018/2/layout/IconVerticalSolidList"/>
    <dgm:cxn modelId="{334DF394-E4F6-40EA-8976-7721740B5939}" type="presParOf" srcId="{CFD346C1-69FF-49B6-A74D-E959BB6EEB8B}" destId="{F49FF9B8-B486-4D0F-BDF6-22B52E623209}" srcOrd="1" destOrd="0" presId="urn:microsoft.com/office/officeart/2018/2/layout/IconVerticalSolidList"/>
    <dgm:cxn modelId="{471C77DB-ADE8-4E6B-B568-7E6FF3C5987E}" type="presParOf" srcId="{CFD346C1-69FF-49B6-A74D-E959BB6EEB8B}" destId="{24998206-B6A9-4D4D-97D2-B48F4E2B931C}" srcOrd="2" destOrd="0" presId="urn:microsoft.com/office/officeart/2018/2/layout/IconVerticalSolidList"/>
    <dgm:cxn modelId="{BCC9F11E-52A8-4D4A-AB2E-10FCA82B743F}" type="presParOf" srcId="{24998206-B6A9-4D4D-97D2-B48F4E2B931C}" destId="{66241165-AD3D-4D35-8279-85C924C892DD}" srcOrd="0" destOrd="0" presId="urn:microsoft.com/office/officeart/2018/2/layout/IconVerticalSolidList"/>
    <dgm:cxn modelId="{F728EB10-0803-48D4-8C62-14FED872BAE1}" type="presParOf" srcId="{24998206-B6A9-4D4D-97D2-B48F4E2B931C}" destId="{17FD841C-9184-49F5-96E9-1CA53D018707}" srcOrd="1" destOrd="0" presId="urn:microsoft.com/office/officeart/2018/2/layout/IconVerticalSolidList"/>
    <dgm:cxn modelId="{AEACCC44-6439-4CAC-85A8-4A4286102A19}" type="presParOf" srcId="{24998206-B6A9-4D4D-97D2-B48F4E2B931C}" destId="{1CAF3C91-40D3-4A20-943F-A67411B85E3C}" srcOrd="2" destOrd="0" presId="urn:microsoft.com/office/officeart/2018/2/layout/IconVerticalSolidList"/>
    <dgm:cxn modelId="{9902BA28-7E58-4AEC-AB63-A56356578B58}" type="presParOf" srcId="{24998206-B6A9-4D4D-97D2-B48F4E2B931C}" destId="{7236DB93-0063-44BC-AFE0-D620C0294339}" srcOrd="3" destOrd="0" presId="urn:microsoft.com/office/officeart/2018/2/layout/IconVerticalSolidList"/>
    <dgm:cxn modelId="{6E18C1CA-35AB-4560-B516-03BDEC24AF04}" type="presParOf" srcId="{CFD346C1-69FF-49B6-A74D-E959BB6EEB8B}" destId="{D3EB736B-F1F9-49E6-9B7B-1FAF74D7D34A}" srcOrd="3" destOrd="0" presId="urn:microsoft.com/office/officeart/2018/2/layout/IconVerticalSolidList"/>
    <dgm:cxn modelId="{3B1A7146-3F0E-4DEA-ADD8-8E2C01A10414}" type="presParOf" srcId="{CFD346C1-69FF-49B6-A74D-E959BB6EEB8B}" destId="{777AB383-FA78-4CD3-8176-F54BD69FA455}" srcOrd="4" destOrd="0" presId="urn:microsoft.com/office/officeart/2018/2/layout/IconVerticalSolidList"/>
    <dgm:cxn modelId="{2AC309BF-A6D3-45A7-90D3-B4FC44A5DD97}" type="presParOf" srcId="{777AB383-FA78-4CD3-8176-F54BD69FA455}" destId="{3E1AC0EA-C4CE-4F1A-8D4F-C25AD8135658}" srcOrd="0" destOrd="0" presId="urn:microsoft.com/office/officeart/2018/2/layout/IconVerticalSolidList"/>
    <dgm:cxn modelId="{00B84BEC-6E25-4189-B9E4-59AEB4302B38}" type="presParOf" srcId="{777AB383-FA78-4CD3-8176-F54BD69FA455}" destId="{568F7F56-BA30-4CA1-8CB7-34CB7EF35E90}" srcOrd="1" destOrd="0" presId="urn:microsoft.com/office/officeart/2018/2/layout/IconVerticalSolidList"/>
    <dgm:cxn modelId="{F48765A9-A30F-48BC-BD49-7BFDAB68C941}" type="presParOf" srcId="{777AB383-FA78-4CD3-8176-F54BD69FA455}" destId="{2B143775-D8E9-408A-AA31-269412FA6B16}" srcOrd="2" destOrd="0" presId="urn:microsoft.com/office/officeart/2018/2/layout/IconVerticalSolidList"/>
    <dgm:cxn modelId="{6F707C65-AEE6-4D39-AB03-29B24FE62ED3}" type="presParOf" srcId="{777AB383-FA78-4CD3-8176-F54BD69FA455}" destId="{379144B3-0CEC-4003-9361-EE535802F3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11BF10B-68E4-46CE-87EB-AF9134609854}" type="doc">
      <dgm:prSet loTypeId="urn:microsoft.com/office/officeart/2005/8/layout/process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4C4995-E179-4D11-8236-B28D333E49B9}">
      <dgm:prSet/>
      <dgm:spPr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Sono le macchine, gli apparecchi, gli utensili, gli impianti, destinati a essere usati durante il lavoro.</a:t>
          </a:r>
          <a:endParaRPr lang="en-US" dirty="0">
            <a:latin typeface="Consolas" panose="020B0609020204030204" pitchFamily="49" charset="0"/>
          </a:endParaRPr>
        </a:p>
      </dgm:t>
    </dgm:pt>
    <dgm:pt modelId="{0B1D971E-6685-485B-A9BD-0CC5AFFD0BC5}" type="parTrans" cxnId="{CA55BB5C-1E8F-4D91-9D74-DD6B80B31A03}">
      <dgm:prSet/>
      <dgm:spPr/>
      <dgm:t>
        <a:bodyPr/>
        <a:lstStyle/>
        <a:p>
          <a:endParaRPr lang="en-US"/>
        </a:p>
      </dgm:t>
    </dgm:pt>
    <dgm:pt modelId="{17583DC9-7054-4679-B2EE-20F2254BE579}" type="sibTrans" cxnId="{CA55BB5C-1E8F-4D91-9D74-DD6B80B31A03}">
      <dgm:prSet/>
      <dgm:spPr/>
      <dgm:t>
        <a:bodyPr/>
        <a:lstStyle/>
        <a:p>
          <a:endParaRPr lang="en-US"/>
        </a:p>
      </dgm:t>
    </dgm:pt>
    <dgm:pt modelId="{19403158-0DAC-45A5-BB7E-9C09A35C0479}">
      <dgm:prSet/>
      <dgm:spPr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Se le attrezzature di lavoro non sono in grado di garantire l’obbiettivo della prevenzione dagli infortuni, occorre adottare misure di protezione che integrino quelle di prevenzione.</a:t>
          </a:r>
          <a:endParaRPr lang="en-US" dirty="0">
            <a:latin typeface="Consolas" panose="020B0609020204030204" pitchFamily="49" charset="0"/>
          </a:endParaRPr>
        </a:p>
      </dgm:t>
    </dgm:pt>
    <dgm:pt modelId="{6BC7071B-36F6-453A-9B95-89FA1A9249A5}" type="parTrans" cxnId="{462C536E-9F97-48D8-AF43-01ED2A371747}">
      <dgm:prSet/>
      <dgm:spPr/>
      <dgm:t>
        <a:bodyPr/>
        <a:lstStyle/>
        <a:p>
          <a:endParaRPr lang="en-US"/>
        </a:p>
      </dgm:t>
    </dgm:pt>
    <dgm:pt modelId="{191D50F0-3D4C-47C8-8D25-4365998B59ED}" type="sibTrans" cxnId="{462C536E-9F97-48D8-AF43-01ED2A371747}">
      <dgm:prSet/>
      <dgm:spPr/>
      <dgm:t>
        <a:bodyPr/>
        <a:lstStyle/>
        <a:p>
          <a:endParaRPr lang="en-US"/>
        </a:p>
      </dgm:t>
    </dgm:pt>
    <dgm:pt modelId="{67B46F21-F45E-49BB-AB17-EB69FC0E4B04}">
      <dgm:prSet/>
      <dgm:spPr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Le misure di protezione integrative sono:</a:t>
          </a:r>
          <a:endParaRPr lang="en-US" dirty="0">
            <a:latin typeface="Consolas" panose="020B0609020204030204" pitchFamily="49" charset="0"/>
          </a:endParaRPr>
        </a:p>
      </dgm:t>
    </dgm:pt>
    <dgm:pt modelId="{BAB87086-E43C-4DF0-AFBA-22F5FB6124C3}" type="parTrans" cxnId="{25EFDADF-C30E-4461-827A-B1D92ABCDBCD}">
      <dgm:prSet/>
      <dgm:spPr/>
      <dgm:t>
        <a:bodyPr/>
        <a:lstStyle/>
        <a:p>
          <a:endParaRPr lang="en-US"/>
        </a:p>
      </dgm:t>
    </dgm:pt>
    <dgm:pt modelId="{7877B525-F540-4566-8009-779DD57AB13F}" type="sibTrans" cxnId="{25EFDADF-C30E-4461-827A-B1D92ABCDBCD}">
      <dgm:prSet/>
      <dgm:spPr/>
      <dgm:t>
        <a:bodyPr/>
        <a:lstStyle/>
        <a:p>
          <a:endParaRPr lang="en-US"/>
        </a:p>
      </dgm:t>
    </dgm:pt>
    <dgm:pt modelId="{438F606E-AFC2-4904-9D13-96996A7D3942}">
      <dgm:prSet/>
      <dgm:spPr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DPI</a:t>
          </a:r>
          <a:endParaRPr lang="en-US" dirty="0">
            <a:latin typeface="Consolas" panose="020B0609020204030204" pitchFamily="49" charset="0"/>
          </a:endParaRPr>
        </a:p>
      </dgm:t>
    </dgm:pt>
    <dgm:pt modelId="{ACDA8474-DB32-47A8-8C8F-A5FC74F15A34}" type="parTrans" cxnId="{D3027250-076B-4955-985D-A48381C004C9}">
      <dgm:prSet/>
      <dgm:spPr/>
      <dgm:t>
        <a:bodyPr/>
        <a:lstStyle/>
        <a:p>
          <a:endParaRPr lang="en-US"/>
        </a:p>
      </dgm:t>
    </dgm:pt>
    <dgm:pt modelId="{8FDF3390-9EAF-400C-8784-1C2870733465}" type="sibTrans" cxnId="{D3027250-076B-4955-985D-A48381C004C9}">
      <dgm:prSet/>
      <dgm:spPr/>
      <dgm:t>
        <a:bodyPr/>
        <a:lstStyle/>
        <a:p>
          <a:endParaRPr lang="en-US"/>
        </a:p>
      </dgm:t>
    </dgm:pt>
    <dgm:pt modelId="{3AE04B0D-B05A-43C3-856B-97FC2D0D5678}">
      <dgm:prSet/>
      <dgm:spPr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Segnaletica di sicurezza</a:t>
          </a:r>
          <a:endParaRPr lang="en-US" dirty="0">
            <a:latin typeface="Consolas" panose="020B0609020204030204" pitchFamily="49" charset="0"/>
          </a:endParaRPr>
        </a:p>
      </dgm:t>
    </dgm:pt>
    <dgm:pt modelId="{CB143543-B5EF-4ECD-8E3E-8353B990A71D}" type="parTrans" cxnId="{0792A4CA-DBB0-4EB6-B55D-F4750B38546A}">
      <dgm:prSet/>
      <dgm:spPr/>
      <dgm:t>
        <a:bodyPr/>
        <a:lstStyle/>
        <a:p>
          <a:endParaRPr lang="en-US"/>
        </a:p>
      </dgm:t>
    </dgm:pt>
    <dgm:pt modelId="{A189C18A-CD00-4FE1-8EE2-6E01D6BCE450}" type="sibTrans" cxnId="{0792A4CA-DBB0-4EB6-B55D-F4750B38546A}">
      <dgm:prSet/>
      <dgm:spPr/>
      <dgm:t>
        <a:bodyPr/>
        <a:lstStyle/>
        <a:p>
          <a:endParaRPr lang="en-US"/>
        </a:p>
      </dgm:t>
    </dgm:pt>
    <dgm:pt modelId="{E7966CE1-2D0F-4BD8-B043-9C9E28C17886}" type="pres">
      <dgm:prSet presAssocID="{411BF10B-68E4-46CE-87EB-AF9134609854}" presName="linearFlow" presStyleCnt="0">
        <dgm:presLayoutVars>
          <dgm:resizeHandles val="exact"/>
        </dgm:presLayoutVars>
      </dgm:prSet>
      <dgm:spPr/>
    </dgm:pt>
    <dgm:pt modelId="{73120AE2-CD5F-422E-B25A-413393997FAB}" type="pres">
      <dgm:prSet presAssocID="{104C4995-E179-4D11-8236-B28D333E49B9}" presName="node" presStyleLbl="node1" presStyleIdx="0" presStyleCnt="3">
        <dgm:presLayoutVars>
          <dgm:bulletEnabled val="1"/>
        </dgm:presLayoutVars>
      </dgm:prSet>
      <dgm:spPr/>
    </dgm:pt>
    <dgm:pt modelId="{0F437DA4-147B-4030-841F-53FF99B26481}" type="pres">
      <dgm:prSet presAssocID="{17583DC9-7054-4679-B2EE-20F2254BE579}" presName="sibTrans" presStyleLbl="sibTrans2D1" presStyleIdx="0" presStyleCnt="2"/>
      <dgm:spPr/>
    </dgm:pt>
    <dgm:pt modelId="{1A543A86-99EE-4A55-BE53-2ED49A919384}" type="pres">
      <dgm:prSet presAssocID="{17583DC9-7054-4679-B2EE-20F2254BE579}" presName="connectorText" presStyleLbl="sibTrans2D1" presStyleIdx="0" presStyleCnt="2"/>
      <dgm:spPr/>
    </dgm:pt>
    <dgm:pt modelId="{B1C10FA3-914A-463F-8F2F-CEFACC20E339}" type="pres">
      <dgm:prSet presAssocID="{19403158-0DAC-45A5-BB7E-9C09A35C0479}" presName="node" presStyleLbl="node1" presStyleIdx="1" presStyleCnt="3">
        <dgm:presLayoutVars>
          <dgm:bulletEnabled val="1"/>
        </dgm:presLayoutVars>
      </dgm:prSet>
      <dgm:spPr/>
    </dgm:pt>
    <dgm:pt modelId="{77BF39D0-DE68-43BE-A56A-118CF94416C7}" type="pres">
      <dgm:prSet presAssocID="{191D50F0-3D4C-47C8-8D25-4365998B59ED}" presName="sibTrans" presStyleLbl="sibTrans2D1" presStyleIdx="1" presStyleCnt="2"/>
      <dgm:spPr/>
    </dgm:pt>
    <dgm:pt modelId="{79F5671A-5593-4A98-8881-6CF0B37C2500}" type="pres">
      <dgm:prSet presAssocID="{191D50F0-3D4C-47C8-8D25-4365998B59ED}" presName="connectorText" presStyleLbl="sibTrans2D1" presStyleIdx="1" presStyleCnt="2"/>
      <dgm:spPr/>
    </dgm:pt>
    <dgm:pt modelId="{811F3641-AB6B-4568-8BE9-63957F4EEC42}" type="pres">
      <dgm:prSet presAssocID="{67B46F21-F45E-49BB-AB17-EB69FC0E4B04}" presName="node" presStyleLbl="node1" presStyleIdx="2" presStyleCnt="3">
        <dgm:presLayoutVars>
          <dgm:bulletEnabled val="1"/>
        </dgm:presLayoutVars>
      </dgm:prSet>
      <dgm:spPr/>
    </dgm:pt>
  </dgm:ptLst>
  <dgm:cxnLst>
    <dgm:cxn modelId="{2EE1C81F-0B46-487D-8342-59ECE6C0EC0C}" type="presOf" srcId="{104C4995-E179-4D11-8236-B28D333E49B9}" destId="{73120AE2-CD5F-422E-B25A-413393997FAB}" srcOrd="0" destOrd="0" presId="urn:microsoft.com/office/officeart/2005/8/layout/process2"/>
    <dgm:cxn modelId="{CA55BB5C-1E8F-4D91-9D74-DD6B80B31A03}" srcId="{411BF10B-68E4-46CE-87EB-AF9134609854}" destId="{104C4995-E179-4D11-8236-B28D333E49B9}" srcOrd="0" destOrd="0" parTransId="{0B1D971E-6685-485B-A9BD-0CC5AFFD0BC5}" sibTransId="{17583DC9-7054-4679-B2EE-20F2254BE579}"/>
    <dgm:cxn modelId="{F3CEC16D-64DC-44BD-A65B-02D6384514C3}" type="presOf" srcId="{17583DC9-7054-4679-B2EE-20F2254BE579}" destId="{1A543A86-99EE-4A55-BE53-2ED49A919384}" srcOrd="1" destOrd="0" presId="urn:microsoft.com/office/officeart/2005/8/layout/process2"/>
    <dgm:cxn modelId="{153A644E-8313-4E5A-976C-9C15093155DE}" type="presOf" srcId="{67B46F21-F45E-49BB-AB17-EB69FC0E4B04}" destId="{811F3641-AB6B-4568-8BE9-63957F4EEC42}" srcOrd="0" destOrd="0" presId="urn:microsoft.com/office/officeart/2005/8/layout/process2"/>
    <dgm:cxn modelId="{462C536E-9F97-48D8-AF43-01ED2A371747}" srcId="{411BF10B-68E4-46CE-87EB-AF9134609854}" destId="{19403158-0DAC-45A5-BB7E-9C09A35C0479}" srcOrd="1" destOrd="0" parTransId="{6BC7071B-36F6-453A-9B95-89FA1A9249A5}" sibTransId="{191D50F0-3D4C-47C8-8D25-4365998B59ED}"/>
    <dgm:cxn modelId="{D3027250-076B-4955-985D-A48381C004C9}" srcId="{67B46F21-F45E-49BB-AB17-EB69FC0E4B04}" destId="{438F606E-AFC2-4904-9D13-96996A7D3942}" srcOrd="0" destOrd="0" parTransId="{ACDA8474-DB32-47A8-8C8F-A5FC74F15A34}" sibTransId="{8FDF3390-9EAF-400C-8784-1C2870733465}"/>
    <dgm:cxn modelId="{5D305C7D-9C55-4458-8732-A5DC98B0A5E0}" type="presOf" srcId="{191D50F0-3D4C-47C8-8D25-4365998B59ED}" destId="{79F5671A-5593-4A98-8881-6CF0B37C2500}" srcOrd="1" destOrd="0" presId="urn:microsoft.com/office/officeart/2005/8/layout/process2"/>
    <dgm:cxn modelId="{9DEB1B84-9DC3-4682-81E1-414898A6F1EE}" type="presOf" srcId="{19403158-0DAC-45A5-BB7E-9C09A35C0479}" destId="{B1C10FA3-914A-463F-8F2F-CEFACC20E339}" srcOrd="0" destOrd="0" presId="urn:microsoft.com/office/officeart/2005/8/layout/process2"/>
    <dgm:cxn modelId="{8FBE2992-ACCB-44C0-805D-B008B7599EF1}" type="presOf" srcId="{438F606E-AFC2-4904-9D13-96996A7D3942}" destId="{811F3641-AB6B-4568-8BE9-63957F4EEC42}" srcOrd="0" destOrd="1" presId="urn:microsoft.com/office/officeart/2005/8/layout/process2"/>
    <dgm:cxn modelId="{3BAA0CB8-6E29-40A1-9D93-0CE0CF37E075}" type="presOf" srcId="{411BF10B-68E4-46CE-87EB-AF9134609854}" destId="{E7966CE1-2D0F-4BD8-B043-9C9E28C17886}" srcOrd="0" destOrd="0" presId="urn:microsoft.com/office/officeart/2005/8/layout/process2"/>
    <dgm:cxn modelId="{0792A4CA-DBB0-4EB6-B55D-F4750B38546A}" srcId="{67B46F21-F45E-49BB-AB17-EB69FC0E4B04}" destId="{3AE04B0D-B05A-43C3-856B-97FC2D0D5678}" srcOrd="1" destOrd="0" parTransId="{CB143543-B5EF-4ECD-8E3E-8353B990A71D}" sibTransId="{A189C18A-CD00-4FE1-8EE2-6E01D6BCE450}"/>
    <dgm:cxn modelId="{25EFDADF-C30E-4461-827A-B1D92ABCDBCD}" srcId="{411BF10B-68E4-46CE-87EB-AF9134609854}" destId="{67B46F21-F45E-49BB-AB17-EB69FC0E4B04}" srcOrd="2" destOrd="0" parTransId="{BAB87086-E43C-4DF0-AFBA-22F5FB6124C3}" sibTransId="{7877B525-F540-4566-8009-779DD57AB13F}"/>
    <dgm:cxn modelId="{EBDBD6E2-000F-4622-94A7-C01C8766EACA}" type="presOf" srcId="{17583DC9-7054-4679-B2EE-20F2254BE579}" destId="{0F437DA4-147B-4030-841F-53FF99B26481}" srcOrd="0" destOrd="0" presId="urn:microsoft.com/office/officeart/2005/8/layout/process2"/>
    <dgm:cxn modelId="{7D756EE6-D8B2-488E-9079-28C30B4BEEFC}" type="presOf" srcId="{191D50F0-3D4C-47C8-8D25-4365998B59ED}" destId="{77BF39D0-DE68-43BE-A56A-118CF94416C7}" srcOrd="0" destOrd="0" presId="urn:microsoft.com/office/officeart/2005/8/layout/process2"/>
    <dgm:cxn modelId="{A137D2FA-330F-42BB-9C24-C4C073DC71E6}" type="presOf" srcId="{3AE04B0D-B05A-43C3-856B-97FC2D0D5678}" destId="{811F3641-AB6B-4568-8BE9-63957F4EEC42}" srcOrd="0" destOrd="2" presId="urn:microsoft.com/office/officeart/2005/8/layout/process2"/>
    <dgm:cxn modelId="{0F3F5EA6-34A4-466E-94E1-70BB2CB5A293}" type="presParOf" srcId="{E7966CE1-2D0F-4BD8-B043-9C9E28C17886}" destId="{73120AE2-CD5F-422E-B25A-413393997FAB}" srcOrd="0" destOrd="0" presId="urn:microsoft.com/office/officeart/2005/8/layout/process2"/>
    <dgm:cxn modelId="{7921D42D-9DDE-4ACC-80B3-9B7B311B82D2}" type="presParOf" srcId="{E7966CE1-2D0F-4BD8-B043-9C9E28C17886}" destId="{0F437DA4-147B-4030-841F-53FF99B26481}" srcOrd="1" destOrd="0" presId="urn:microsoft.com/office/officeart/2005/8/layout/process2"/>
    <dgm:cxn modelId="{6A7419FD-F3E8-4F78-A20B-192A7A5C060C}" type="presParOf" srcId="{0F437DA4-147B-4030-841F-53FF99B26481}" destId="{1A543A86-99EE-4A55-BE53-2ED49A919384}" srcOrd="0" destOrd="0" presId="urn:microsoft.com/office/officeart/2005/8/layout/process2"/>
    <dgm:cxn modelId="{8316D7BB-DFAA-4402-9A32-3C4F27049943}" type="presParOf" srcId="{E7966CE1-2D0F-4BD8-B043-9C9E28C17886}" destId="{B1C10FA3-914A-463F-8F2F-CEFACC20E339}" srcOrd="2" destOrd="0" presId="urn:microsoft.com/office/officeart/2005/8/layout/process2"/>
    <dgm:cxn modelId="{675D06B0-C47F-4A1F-B3BA-6543EE371B9C}" type="presParOf" srcId="{E7966CE1-2D0F-4BD8-B043-9C9E28C17886}" destId="{77BF39D0-DE68-43BE-A56A-118CF94416C7}" srcOrd="3" destOrd="0" presId="urn:microsoft.com/office/officeart/2005/8/layout/process2"/>
    <dgm:cxn modelId="{931167DA-8B77-4D7F-B923-49FF52A0A725}" type="presParOf" srcId="{77BF39D0-DE68-43BE-A56A-118CF94416C7}" destId="{79F5671A-5593-4A98-8881-6CF0B37C2500}" srcOrd="0" destOrd="0" presId="urn:microsoft.com/office/officeart/2005/8/layout/process2"/>
    <dgm:cxn modelId="{CF5D0DD1-C959-41B6-B5FA-2FC8EAEF9CB1}" type="presParOf" srcId="{E7966CE1-2D0F-4BD8-B043-9C9E28C17886}" destId="{811F3641-AB6B-4568-8BE9-63957F4EEC4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FAA7A5E-6AC2-4018-BE51-DC451191F245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E45FFA5-F3F1-4F3D-96A2-D1564194C1FF}">
      <dgm:prSet/>
      <dgm:spPr/>
      <dgm:t>
        <a:bodyPr/>
        <a:lstStyle/>
        <a:p>
          <a:pPr>
            <a:defRPr cap="all"/>
          </a:pPr>
          <a:r>
            <a:rPr lang="it-IT">
              <a:solidFill>
                <a:schemeClr val="bg1"/>
              </a:solidFill>
            </a:rPr>
            <a:t>Il pericolo è la qualità o proprietà intrinseca di un determinato fattore che ha la potenzialità di causare un danno alle persone.</a:t>
          </a:r>
          <a:endParaRPr lang="en-US">
            <a:solidFill>
              <a:schemeClr val="bg1"/>
            </a:solidFill>
          </a:endParaRPr>
        </a:p>
      </dgm:t>
    </dgm:pt>
    <dgm:pt modelId="{12EB0B07-BB76-410B-A84A-FC62CE3C7A0D}" type="parTrans" cxnId="{C3274934-D57B-4C1A-8C36-89839F5AD8F4}">
      <dgm:prSet/>
      <dgm:spPr/>
      <dgm:t>
        <a:bodyPr/>
        <a:lstStyle/>
        <a:p>
          <a:endParaRPr lang="en-US"/>
        </a:p>
      </dgm:t>
    </dgm:pt>
    <dgm:pt modelId="{D280EBA4-92D3-41A6-B654-C21561468C1D}" type="sibTrans" cxnId="{C3274934-D57B-4C1A-8C36-89839F5AD8F4}">
      <dgm:prSet/>
      <dgm:spPr/>
      <dgm:t>
        <a:bodyPr/>
        <a:lstStyle/>
        <a:p>
          <a:endParaRPr lang="en-US"/>
        </a:p>
      </dgm:t>
    </dgm:pt>
    <dgm:pt modelId="{D6FEC027-303C-4CD7-A3D8-89065FC71B61}">
      <dgm:prSet/>
      <dgm:spPr/>
      <dgm:t>
        <a:bodyPr/>
        <a:lstStyle/>
        <a:p>
          <a:pPr>
            <a:defRPr cap="all"/>
          </a:pPr>
          <a:r>
            <a:rPr lang="it-IT">
              <a:solidFill>
                <a:schemeClr val="bg1"/>
              </a:solidFill>
            </a:rPr>
            <a:t>Il pericolo ha una componente oggettiva non legata a fattori esterni.</a:t>
          </a:r>
          <a:endParaRPr lang="en-US">
            <a:solidFill>
              <a:schemeClr val="bg1"/>
            </a:solidFill>
          </a:endParaRPr>
        </a:p>
      </dgm:t>
    </dgm:pt>
    <dgm:pt modelId="{EC19D3B8-E344-419D-9AD8-00F2126567F9}" type="parTrans" cxnId="{3486BCE9-BBD1-4002-8ACF-F2D7CFFA0FD8}">
      <dgm:prSet/>
      <dgm:spPr/>
      <dgm:t>
        <a:bodyPr/>
        <a:lstStyle/>
        <a:p>
          <a:endParaRPr lang="en-US"/>
        </a:p>
      </dgm:t>
    </dgm:pt>
    <dgm:pt modelId="{19A4516A-EFED-4A1A-98C1-ED72716D51F9}" type="sibTrans" cxnId="{3486BCE9-BBD1-4002-8ACF-F2D7CFFA0FD8}">
      <dgm:prSet/>
      <dgm:spPr/>
      <dgm:t>
        <a:bodyPr/>
        <a:lstStyle/>
        <a:p>
          <a:endParaRPr lang="en-US"/>
        </a:p>
      </dgm:t>
    </dgm:pt>
    <dgm:pt modelId="{8DE4E904-76A4-47E6-9E01-5A32BA6718CD}" type="pres">
      <dgm:prSet presAssocID="{3FAA7A5E-6AC2-4018-BE51-DC451191F245}" presName="root" presStyleCnt="0">
        <dgm:presLayoutVars>
          <dgm:dir/>
          <dgm:resizeHandles val="exact"/>
        </dgm:presLayoutVars>
      </dgm:prSet>
      <dgm:spPr/>
    </dgm:pt>
    <dgm:pt modelId="{8CF91D4D-DD4F-49C9-A843-940B9AB3BD2B}" type="pres">
      <dgm:prSet presAssocID="{FE45FFA5-F3F1-4F3D-96A2-D1564194C1FF}" presName="compNode" presStyleCnt="0"/>
      <dgm:spPr/>
    </dgm:pt>
    <dgm:pt modelId="{A44E08B1-D84C-4F13-883B-B7F81D6DF5B2}" type="pres">
      <dgm:prSet presAssocID="{FE45FFA5-F3F1-4F3D-96A2-D1564194C1FF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2A8D65D-6CD0-4EF1-B2E4-5CD2B5996421}" type="pres">
      <dgm:prSet presAssocID="{FE45FFA5-F3F1-4F3D-96A2-D1564194C1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AF84E858-62A6-40FE-AD0B-F65F2C50AA54}" type="pres">
      <dgm:prSet presAssocID="{FE45FFA5-F3F1-4F3D-96A2-D1564194C1FF}" presName="spaceRect" presStyleCnt="0"/>
      <dgm:spPr/>
    </dgm:pt>
    <dgm:pt modelId="{A424B743-567A-44BA-8FC7-C01248176B7B}" type="pres">
      <dgm:prSet presAssocID="{FE45FFA5-F3F1-4F3D-96A2-D1564194C1FF}" presName="textRect" presStyleLbl="revTx" presStyleIdx="0" presStyleCnt="2">
        <dgm:presLayoutVars>
          <dgm:chMax val="1"/>
          <dgm:chPref val="1"/>
        </dgm:presLayoutVars>
      </dgm:prSet>
      <dgm:spPr/>
    </dgm:pt>
    <dgm:pt modelId="{63A13C06-DD68-46B0-A485-DD0B86E50609}" type="pres">
      <dgm:prSet presAssocID="{D280EBA4-92D3-41A6-B654-C21561468C1D}" presName="sibTrans" presStyleCnt="0"/>
      <dgm:spPr/>
    </dgm:pt>
    <dgm:pt modelId="{CACEB54C-87D8-4C14-B567-5FECA448ED0D}" type="pres">
      <dgm:prSet presAssocID="{D6FEC027-303C-4CD7-A3D8-89065FC71B61}" presName="compNode" presStyleCnt="0"/>
      <dgm:spPr/>
    </dgm:pt>
    <dgm:pt modelId="{FB973AC9-8D1E-4365-96AB-885FD539CA0E}" type="pres">
      <dgm:prSet presAssocID="{D6FEC027-303C-4CD7-A3D8-89065FC71B6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A717D3B-D683-495D-85D7-65FC2134E345}" type="pres">
      <dgm:prSet presAssocID="{D6FEC027-303C-4CD7-A3D8-89065FC71B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51B2D72E-3E5E-4A34-91C8-478DCF760802}" type="pres">
      <dgm:prSet presAssocID="{D6FEC027-303C-4CD7-A3D8-89065FC71B61}" presName="spaceRect" presStyleCnt="0"/>
      <dgm:spPr/>
    </dgm:pt>
    <dgm:pt modelId="{5A77541A-113E-4861-A475-B527849F44A9}" type="pres">
      <dgm:prSet presAssocID="{D6FEC027-303C-4CD7-A3D8-89065FC71B6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3274934-D57B-4C1A-8C36-89839F5AD8F4}" srcId="{3FAA7A5E-6AC2-4018-BE51-DC451191F245}" destId="{FE45FFA5-F3F1-4F3D-96A2-D1564194C1FF}" srcOrd="0" destOrd="0" parTransId="{12EB0B07-BB76-410B-A84A-FC62CE3C7A0D}" sibTransId="{D280EBA4-92D3-41A6-B654-C21561468C1D}"/>
    <dgm:cxn modelId="{FAB95655-A8F8-4DB2-AF25-A72D87F31BBB}" type="presOf" srcId="{FE45FFA5-F3F1-4F3D-96A2-D1564194C1FF}" destId="{A424B743-567A-44BA-8FC7-C01248176B7B}" srcOrd="0" destOrd="0" presId="urn:microsoft.com/office/officeart/2018/5/layout/IconLeafLabelList"/>
    <dgm:cxn modelId="{FAA903C3-BEC6-4F88-8D01-6ADB43D7A88D}" type="presOf" srcId="{D6FEC027-303C-4CD7-A3D8-89065FC71B61}" destId="{5A77541A-113E-4861-A475-B527849F44A9}" srcOrd="0" destOrd="0" presId="urn:microsoft.com/office/officeart/2018/5/layout/IconLeafLabelList"/>
    <dgm:cxn modelId="{3486BCE9-BBD1-4002-8ACF-F2D7CFFA0FD8}" srcId="{3FAA7A5E-6AC2-4018-BE51-DC451191F245}" destId="{D6FEC027-303C-4CD7-A3D8-89065FC71B61}" srcOrd="1" destOrd="0" parTransId="{EC19D3B8-E344-419D-9AD8-00F2126567F9}" sibTransId="{19A4516A-EFED-4A1A-98C1-ED72716D51F9}"/>
    <dgm:cxn modelId="{642D27EE-C62C-463B-866A-E4B77B48A17E}" type="presOf" srcId="{3FAA7A5E-6AC2-4018-BE51-DC451191F245}" destId="{8DE4E904-76A4-47E6-9E01-5A32BA6718CD}" srcOrd="0" destOrd="0" presId="urn:microsoft.com/office/officeart/2018/5/layout/IconLeafLabelList"/>
    <dgm:cxn modelId="{B1CCD57B-CE84-4772-BFE5-1B610D027209}" type="presParOf" srcId="{8DE4E904-76A4-47E6-9E01-5A32BA6718CD}" destId="{8CF91D4D-DD4F-49C9-A843-940B9AB3BD2B}" srcOrd="0" destOrd="0" presId="urn:microsoft.com/office/officeart/2018/5/layout/IconLeafLabelList"/>
    <dgm:cxn modelId="{F4D308EF-39E9-458C-8790-4CFB9E9347E4}" type="presParOf" srcId="{8CF91D4D-DD4F-49C9-A843-940B9AB3BD2B}" destId="{A44E08B1-D84C-4F13-883B-B7F81D6DF5B2}" srcOrd="0" destOrd="0" presId="urn:microsoft.com/office/officeart/2018/5/layout/IconLeafLabelList"/>
    <dgm:cxn modelId="{1A717179-FB41-4CB2-ADC7-79247FF77B76}" type="presParOf" srcId="{8CF91D4D-DD4F-49C9-A843-940B9AB3BD2B}" destId="{F2A8D65D-6CD0-4EF1-B2E4-5CD2B5996421}" srcOrd="1" destOrd="0" presId="urn:microsoft.com/office/officeart/2018/5/layout/IconLeafLabelList"/>
    <dgm:cxn modelId="{7E024736-0E9E-409D-ABC2-B791E47E6E5D}" type="presParOf" srcId="{8CF91D4D-DD4F-49C9-A843-940B9AB3BD2B}" destId="{AF84E858-62A6-40FE-AD0B-F65F2C50AA54}" srcOrd="2" destOrd="0" presId="urn:microsoft.com/office/officeart/2018/5/layout/IconLeafLabelList"/>
    <dgm:cxn modelId="{2966FAB7-5BEF-47DC-ADE4-697659AB10C1}" type="presParOf" srcId="{8CF91D4D-DD4F-49C9-A843-940B9AB3BD2B}" destId="{A424B743-567A-44BA-8FC7-C01248176B7B}" srcOrd="3" destOrd="0" presId="urn:microsoft.com/office/officeart/2018/5/layout/IconLeafLabelList"/>
    <dgm:cxn modelId="{A5B37D81-9ED2-4B94-A0AB-30559DE58317}" type="presParOf" srcId="{8DE4E904-76A4-47E6-9E01-5A32BA6718CD}" destId="{63A13C06-DD68-46B0-A485-DD0B86E50609}" srcOrd="1" destOrd="0" presId="urn:microsoft.com/office/officeart/2018/5/layout/IconLeafLabelList"/>
    <dgm:cxn modelId="{E00F1DF8-FDA4-4ED5-854B-CBB6C9E07F5F}" type="presParOf" srcId="{8DE4E904-76A4-47E6-9E01-5A32BA6718CD}" destId="{CACEB54C-87D8-4C14-B567-5FECA448ED0D}" srcOrd="2" destOrd="0" presId="urn:microsoft.com/office/officeart/2018/5/layout/IconLeafLabelList"/>
    <dgm:cxn modelId="{EF96BC5D-C90C-4699-A7A6-0D6E86F0B80C}" type="presParOf" srcId="{CACEB54C-87D8-4C14-B567-5FECA448ED0D}" destId="{FB973AC9-8D1E-4365-96AB-885FD539CA0E}" srcOrd="0" destOrd="0" presId="urn:microsoft.com/office/officeart/2018/5/layout/IconLeafLabelList"/>
    <dgm:cxn modelId="{4C1C152D-5B0C-4B1F-BB1D-60F5110108CB}" type="presParOf" srcId="{CACEB54C-87D8-4C14-B567-5FECA448ED0D}" destId="{8A717D3B-D683-495D-85D7-65FC2134E345}" srcOrd="1" destOrd="0" presId="urn:microsoft.com/office/officeart/2018/5/layout/IconLeafLabelList"/>
    <dgm:cxn modelId="{99C0F8F6-D062-411A-BA06-885CF656B715}" type="presParOf" srcId="{CACEB54C-87D8-4C14-B567-5FECA448ED0D}" destId="{51B2D72E-3E5E-4A34-91C8-478DCF760802}" srcOrd="2" destOrd="0" presId="urn:microsoft.com/office/officeart/2018/5/layout/IconLeafLabelList"/>
    <dgm:cxn modelId="{43296F96-EEAE-4B7B-915B-5BE29183C1D3}" type="presParOf" srcId="{CACEB54C-87D8-4C14-B567-5FECA448ED0D}" destId="{5A77541A-113E-4861-A475-B527849F44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246267-A6CD-47A3-B255-1DF539252BEF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D2D346-D1DE-47A3-BE0C-A8DD28248E59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Il rischio è la probabilità che accada un evento che può causare un danno alle persone.</a:t>
          </a:r>
          <a:endParaRPr lang="en-US" dirty="0">
            <a:latin typeface="Consolas" panose="020B0609020204030204" pitchFamily="49" charset="0"/>
          </a:endParaRPr>
        </a:p>
      </dgm:t>
    </dgm:pt>
    <dgm:pt modelId="{D57D24C6-BB06-4919-944F-ACCD3C9124E3}" type="parTrans" cxnId="{0E491C80-7D99-4DC1-818A-2E5D6FA75482}">
      <dgm:prSet/>
      <dgm:spPr/>
      <dgm:t>
        <a:bodyPr/>
        <a:lstStyle/>
        <a:p>
          <a:endParaRPr lang="en-US"/>
        </a:p>
      </dgm:t>
    </dgm:pt>
    <dgm:pt modelId="{C93BE708-BF0C-49A2-B6B3-A7F550C638CA}" type="sibTrans" cxnId="{0E491C80-7D99-4DC1-818A-2E5D6FA75482}">
      <dgm:prSet phldrT="01" phldr="0"/>
      <dgm:spPr>
        <a:solidFill>
          <a:srgbClr val="113F6D"/>
        </a:solidFill>
      </dgm:spPr>
      <dgm:t>
        <a:bodyPr/>
        <a:lstStyle/>
        <a:p>
          <a:endParaRPr lang="en-US" dirty="0"/>
        </a:p>
      </dgm:t>
    </dgm:pt>
    <dgm:pt modelId="{F2B4FCFF-9616-42D2-8430-F0387FE209D9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Affinché questa probabilità si verifichi è necessaria l’esistenza di una sorgente di pericolo e della possibilità che questa si trasformi in un danno.</a:t>
          </a:r>
          <a:endParaRPr lang="en-US" dirty="0">
            <a:latin typeface="Consolas" panose="020B0609020204030204" pitchFamily="49" charset="0"/>
          </a:endParaRPr>
        </a:p>
      </dgm:t>
    </dgm:pt>
    <dgm:pt modelId="{7E39D378-3B62-434C-8716-6D85F67DADC7}" type="parTrans" cxnId="{93B667F7-9C13-4976-B35B-FAF53078D9BC}">
      <dgm:prSet/>
      <dgm:spPr/>
      <dgm:t>
        <a:bodyPr/>
        <a:lstStyle/>
        <a:p>
          <a:endParaRPr lang="en-US"/>
        </a:p>
      </dgm:t>
    </dgm:pt>
    <dgm:pt modelId="{36ACD461-F80F-4C16-988E-F05F768DB7A0}" type="sibTrans" cxnId="{93B667F7-9C13-4976-B35B-FAF53078D9BC}">
      <dgm:prSet phldrT="02" phldr="0"/>
      <dgm:spPr>
        <a:solidFill>
          <a:srgbClr val="164679"/>
        </a:solidFill>
        <a:ln w="3175"/>
      </dgm:spPr>
      <dgm:t>
        <a:bodyPr/>
        <a:lstStyle/>
        <a:p>
          <a:endParaRPr lang="en-US" dirty="0"/>
        </a:p>
      </dgm:t>
    </dgm:pt>
    <dgm:pt modelId="{0E5D75C6-D31E-4A0A-8165-7C890C282FAD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Nell’ambiente di lavoro le interazioni tra fattori che costituiscono l’attività lavorativa comportano l’esistenza di sorgenti di pericolo e quindi del rischio.</a:t>
          </a:r>
          <a:endParaRPr lang="en-US" dirty="0">
            <a:latin typeface="Consolas" panose="020B0609020204030204" pitchFamily="49" charset="0"/>
          </a:endParaRPr>
        </a:p>
      </dgm:t>
    </dgm:pt>
    <dgm:pt modelId="{7E28A503-AECB-43C9-8A5E-1C5EBA55C214}" type="parTrans" cxnId="{BE5DF6BE-6414-4AFA-BD92-A66FC31D0DD5}">
      <dgm:prSet/>
      <dgm:spPr/>
      <dgm:t>
        <a:bodyPr/>
        <a:lstStyle/>
        <a:p>
          <a:endParaRPr lang="en-US"/>
        </a:p>
      </dgm:t>
    </dgm:pt>
    <dgm:pt modelId="{5B1654BB-3097-4342-9391-C824EC49FB90}" type="sibTrans" cxnId="{BE5DF6BE-6414-4AFA-BD92-A66FC31D0DD5}">
      <dgm:prSet phldrT="03" phldr="0"/>
      <dgm:spPr/>
      <dgm:t>
        <a:bodyPr/>
        <a:lstStyle/>
        <a:p>
          <a:endParaRPr lang="en-US" dirty="0"/>
        </a:p>
      </dgm:t>
    </dgm:pt>
    <dgm:pt modelId="{D079B1F2-A7C6-4598-A135-B337B69025AE}" type="pres">
      <dgm:prSet presAssocID="{56246267-A6CD-47A3-B255-1DF539252BEF}" presName="Name0" presStyleCnt="0">
        <dgm:presLayoutVars>
          <dgm:dir/>
          <dgm:resizeHandles val="exact"/>
        </dgm:presLayoutVars>
      </dgm:prSet>
      <dgm:spPr/>
    </dgm:pt>
    <dgm:pt modelId="{743F940A-FF28-4D3E-B010-1FE2138DE155}" type="pres">
      <dgm:prSet presAssocID="{7AD2D346-D1DE-47A3-BE0C-A8DD28248E59}" presName="node" presStyleLbl="node1" presStyleIdx="0" presStyleCnt="3">
        <dgm:presLayoutVars>
          <dgm:bulletEnabled val="1"/>
        </dgm:presLayoutVars>
      </dgm:prSet>
      <dgm:spPr/>
    </dgm:pt>
    <dgm:pt modelId="{0BCD2A65-F1E0-4AF0-A120-A9556B39E31E}" type="pres">
      <dgm:prSet presAssocID="{C93BE708-BF0C-49A2-B6B3-A7F550C638CA}" presName="sibTrans" presStyleLbl="sibTrans2D1" presStyleIdx="0" presStyleCnt="2" custFlipVert="1" custFlipHor="1" custScaleX="10099" custScaleY="6480" custLinFactX="544083" custLinFactY="94309" custLinFactNeighborX="600000" custLinFactNeighborY="100000"/>
      <dgm:spPr/>
    </dgm:pt>
    <dgm:pt modelId="{E769ACF9-599A-49DE-BCF1-D6207A5D80E2}" type="pres">
      <dgm:prSet presAssocID="{C93BE708-BF0C-49A2-B6B3-A7F550C638CA}" presName="connectorText" presStyleLbl="sibTrans2D1" presStyleIdx="0" presStyleCnt="2"/>
      <dgm:spPr/>
    </dgm:pt>
    <dgm:pt modelId="{C1CB0C51-A2FC-4863-81E4-0D03D1A439C7}" type="pres">
      <dgm:prSet presAssocID="{F2B4FCFF-9616-42D2-8430-F0387FE209D9}" presName="node" presStyleLbl="node1" presStyleIdx="1" presStyleCnt="3" custScaleX="135340" custScaleY="99500">
        <dgm:presLayoutVars>
          <dgm:bulletEnabled val="1"/>
        </dgm:presLayoutVars>
      </dgm:prSet>
      <dgm:spPr/>
    </dgm:pt>
    <dgm:pt modelId="{40A0A98C-C178-40D3-B132-7F3AB09C3206}" type="pres">
      <dgm:prSet presAssocID="{36ACD461-F80F-4C16-988E-F05F768DB7A0}" presName="sibTrans" presStyleLbl="sibTrans2D1" presStyleIdx="1" presStyleCnt="2" custScaleX="7599" custScaleY="6496" custLinFactX="229711" custLinFactY="100000" custLinFactNeighborX="300000" custLinFactNeighborY="103481"/>
      <dgm:spPr/>
    </dgm:pt>
    <dgm:pt modelId="{4FDA33D1-4A7F-46EA-A45C-6A4D7AA9C4E6}" type="pres">
      <dgm:prSet presAssocID="{36ACD461-F80F-4C16-988E-F05F768DB7A0}" presName="connectorText" presStyleLbl="sibTrans2D1" presStyleIdx="1" presStyleCnt="2"/>
      <dgm:spPr/>
    </dgm:pt>
    <dgm:pt modelId="{C2F8FFFC-D97B-40EC-B0A2-88632577DC70}" type="pres">
      <dgm:prSet presAssocID="{0E5D75C6-D31E-4A0A-8165-7C890C282FAD}" presName="node" presStyleLbl="node1" presStyleIdx="2" presStyleCnt="3" custScaleX="139589" custScaleY="96067">
        <dgm:presLayoutVars>
          <dgm:bulletEnabled val="1"/>
        </dgm:presLayoutVars>
      </dgm:prSet>
      <dgm:spPr/>
    </dgm:pt>
  </dgm:ptLst>
  <dgm:cxnLst>
    <dgm:cxn modelId="{46DCE309-F244-4EC8-8B78-0E2CA31A1D38}" type="presOf" srcId="{7AD2D346-D1DE-47A3-BE0C-A8DD28248E59}" destId="{743F940A-FF28-4D3E-B010-1FE2138DE155}" srcOrd="0" destOrd="0" presId="urn:microsoft.com/office/officeart/2005/8/layout/process1"/>
    <dgm:cxn modelId="{D0E4E02F-DA60-4EE9-B166-5D768C22E29C}" type="presOf" srcId="{36ACD461-F80F-4C16-988E-F05F768DB7A0}" destId="{40A0A98C-C178-40D3-B132-7F3AB09C3206}" srcOrd="0" destOrd="0" presId="urn:microsoft.com/office/officeart/2005/8/layout/process1"/>
    <dgm:cxn modelId="{4ADBDB39-27B5-4E45-8D6C-B3D1961E46F9}" type="presOf" srcId="{36ACD461-F80F-4C16-988E-F05F768DB7A0}" destId="{4FDA33D1-4A7F-46EA-A45C-6A4D7AA9C4E6}" srcOrd="1" destOrd="0" presId="urn:microsoft.com/office/officeart/2005/8/layout/process1"/>
    <dgm:cxn modelId="{BBAD8F4F-0F10-4F63-B85D-B575A52F66A9}" type="presOf" srcId="{F2B4FCFF-9616-42D2-8430-F0387FE209D9}" destId="{C1CB0C51-A2FC-4863-81E4-0D03D1A439C7}" srcOrd="0" destOrd="0" presId="urn:microsoft.com/office/officeart/2005/8/layout/process1"/>
    <dgm:cxn modelId="{0E491C80-7D99-4DC1-818A-2E5D6FA75482}" srcId="{56246267-A6CD-47A3-B255-1DF539252BEF}" destId="{7AD2D346-D1DE-47A3-BE0C-A8DD28248E59}" srcOrd="0" destOrd="0" parTransId="{D57D24C6-BB06-4919-944F-ACCD3C9124E3}" sibTransId="{C93BE708-BF0C-49A2-B6B3-A7F550C638CA}"/>
    <dgm:cxn modelId="{30C59E89-9DF8-410A-AFBC-EC2137CFE934}" type="presOf" srcId="{C93BE708-BF0C-49A2-B6B3-A7F550C638CA}" destId="{0BCD2A65-F1E0-4AF0-A120-A9556B39E31E}" srcOrd="0" destOrd="0" presId="urn:microsoft.com/office/officeart/2005/8/layout/process1"/>
    <dgm:cxn modelId="{ABFF25A2-382B-4ED9-BC3E-D4E6DE677193}" type="presOf" srcId="{C93BE708-BF0C-49A2-B6B3-A7F550C638CA}" destId="{E769ACF9-599A-49DE-BCF1-D6207A5D80E2}" srcOrd="1" destOrd="0" presId="urn:microsoft.com/office/officeart/2005/8/layout/process1"/>
    <dgm:cxn modelId="{A4F539BD-D6EC-44DB-B534-7EDA69352AA3}" type="presOf" srcId="{0E5D75C6-D31E-4A0A-8165-7C890C282FAD}" destId="{C2F8FFFC-D97B-40EC-B0A2-88632577DC70}" srcOrd="0" destOrd="0" presId="urn:microsoft.com/office/officeart/2005/8/layout/process1"/>
    <dgm:cxn modelId="{BE5DF6BE-6414-4AFA-BD92-A66FC31D0DD5}" srcId="{56246267-A6CD-47A3-B255-1DF539252BEF}" destId="{0E5D75C6-D31E-4A0A-8165-7C890C282FAD}" srcOrd="2" destOrd="0" parTransId="{7E28A503-AECB-43C9-8A5E-1C5EBA55C214}" sibTransId="{5B1654BB-3097-4342-9391-C824EC49FB90}"/>
    <dgm:cxn modelId="{BA79D9D5-FF63-4829-AA10-FCB6BCD7116D}" type="presOf" srcId="{56246267-A6CD-47A3-B255-1DF539252BEF}" destId="{D079B1F2-A7C6-4598-A135-B337B69025AE}" srcOrd="0" destOrd="0" presId="urn:microsoft.com/office/officeart/2005/8/layout/process1"/>
    <dgm:cxn modelId="{93B667F7-9C13-4976-B35B-FAF53078D9BC}" srcId="{56246267-A6CD-47A3-B255-1DF539252BEF}" destId="{F2B4FCFF-9616-42D2-8430-F0387FE209D9}" srcOrd="1" destOrd="0" parTransId="{7E39D378-3B62-434C-8716-6D85F67DADC7}" sibTransId="{36ACD461-F80F-4C16-988E-F05F768DB7A0}"/>
    <dgm:cxn modelId="{91881FBF-A707-49C8-B0DE-EB0BF7CAF773}" type="presParOf" srcId="{D079B1F2-A7C6-4598-A135-B337B69025AE}" destId="{743F940A-FF28-4D3E-B010-1FE2138DE155}" srcOrd="0" destOrd="0" presId="urn:microsoft.com/office/officeart/2005/8/layout/process1"/>
    <dgm:cxn modelId="{2D64A31C-9297-4478-9DC8-4225A8407038}" type="presParOf" srcId="{D079B1F2-A7C6-4598-A135-B337B69025AE}" destId="{0BCD2A65-F1E0-4AF0-A120-A9556B39E31E}" srcOrd="1" destOrd="0" presId="urn:microsoft.com/office/officeart/2005/8/layout/process1"/>
    <dgm:cxn modelId="{7FA0412D-782C-4B7D-BDFD-2FC92D1D2563}" type="presParOf" srcId="{0BCD2A65-F1E0-4AF0-A120-A9556B39E31E}" destId="{E769ACF9-599A-49DE-BCF1-D6207A5D80E2}" srcOrd="0" destOrd="0" presId="urn:microsoft.com/office/officeart/2005/8/layout/process1"/>
    <dgm:cxn modelId="{19B97B34-D0A9-457E-A9A7-D734442AA69F}" type="presParOf" srcId="{D079B1F2-A7C6-4598-A135-B337B69025AE}" destId="{C1CB0C51-A2FC-4863-81E4-0D03D1A439C7}" srcOrd="2" destOrd="0" presId="urn:microsoft.com/office/officeart/2005/8/layout/process1"/>
    <dgm:cxn modelId="{FFF72D2B-AF33-4B4C-B76A-E229F4BE1626}" type="presParOf" srcId="{D079B1F2-A7C6-4598-A135-B337B69025AE}" destId="{40A0A98C-C178-40D3-B132-7F3AB09C3206}" srcOrd="3" destOrd="0" presId="urn:microsoft.com/office/officeart/2005/8/layout/process1"/>
    <dgm:cxn modelId="{74B16D22-8211-49D0-849C-C129EE8B1153}" type="presParOf" srcId="{40A0A98C-C178-40D3-B132-7F3AB09C3206}" destId="{4FDA33D1-4A7F-46EA-A45C-6A4D7AA9C4E6}" srcOrd="0" destOrd="0" presId="urn:microsoft.com/office/officeart/2005/8/layout/process1"/>
    <dgm:cxn modelId="{C622C4CC-9A10-4049-951D-716B815FCE47}" type="presParOf" srcId="{D079B1F2-A7C6-4598-A135-B337B69025AE}" destId="{C2F8FFFC-D97B-40EC-B0A2-88632577DC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2E98E7-D49F-4B40-8B77-313A5A6EA40D}" type="doc">
      <dgm:prSet loTypeId="urn:microsoft.com/office/officeart/2018/layout/CircleProcess" loCatId="simpleprocesssa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4DEBE9-8E3B-4E51-83EB-4913A7336D69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Rischi per la sicurezza di natura infortunistica</a:t>
          </a:r>
          <a:r>
            <a:rPr lang="it-IT" dirty="0"/>
            <a:t>.</a:t>
          </a:r>
          <a:endParaRPr lang="en-US" dirty="0"/>
        </a:p>
      </dgm:t>
    </dgm:pt>
    <dgm:pt modelId="{BB94098F-0D77-432E-BAC8-F519816B6232}" type="parTrans" cxnId="{1E49BF36-1692-4368-B046-B2D9981EE2DA}">
      <dgm:prSet/>
      <dgm:spPr/>
      <dgm:t>
        <a:bodyPr/>
        <a:lstStyle/>
        <a:p>
          <a:endParaRPr lang="en-US"/>
        </a:p>
      </dgm:t>
    </dgm:pt>
    <dgm:pt modelId="{C0849EB1-CC54-4EA5-8B5E-B9064DDBB65B}" type="sibTrans" cxnId="{1E49BF36-1692-4368-B046-B2D9981EE2DA}">
      <dgm:prSet/>
      <dgm:spPr/>
      <dgm:t>
        <a:bodyPr/>
        <a:lstStyle/>
        <a:p>
          <a:endParaRPr lang="en-US"/>
        </a:p>
      </dgm:t>
    </dgm:pt>
    <dgm:pt modelId="{3C7950D9-9719-4694-9D4B-17B0C172105B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Rischi per la salute di natura igienico-ambientale.</a:t>
          </a:r>
          <a:endParaRPr lang="en-US" dirty="0">
            <a:latin typeface="Consolas" panose="020B0609020204030204" pitchFamily="49" charset="0"/>
          </a:endParaRPr>
        </a:p>
      </dgm:t>
    </dgm:pt>
    <dgm:pt modelId="{FCA280B1-108A-4AD7-8081-748BDECBC9F9}" type="parTrans" cxnId="{9E9EAF94-6893-4720-9320-02002D10BEAC}">
      <dgm:prSet/>
      <dgm:spPr/>
      <dgm:t>
        <a:bodyPr/>
        <a:lstStyle/>
        <a:p>
          <a:endParaRPr lang="en-US"/>
        </a:p>
      </dgm:t>
    </dgm:pt>
    <dgm:pt modelId="{659B81DF-2D92-4C81-B7B4-6FBF2C83082C}" type="sibTrans" cxnId="{9E9EAF94-6893-4720-9320-02002D10BEAC}">
      <dgm:prSet/>
      <dgm:spPr/>
      <dgm:t>
        <a:bodyPr/>
        <a:lstStyle/>
        <a:p>
          <a:endParaRPr lang="en-US"/>
        </a:p>
      </dgm:t>
    </dgm:pt>
    <dgm:pt modelId="{1FF272D7-5882-4CB0-A39C-89403508E62C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Rischi per la salute e la sicurezza di natura trasversale.</a:t>
          </a:r>
          <a:endParaRPr lang="en-US" dirty="0">
            <a:latin typeface="Consolas" panose="020B0609020204030204" pitchFamily="49" charset="0"/>
          </a:endParaRPr>
        </a:p>
      </dgm:t>
    </dgm:pt>
    <dgm:pt modelId="{919E54B1-313F-4A4F-8C94-10726505350C}" type="parTrans" cxnId="{11D9E785-D35A-494B-9A83-311F971F8E42}">
      <dgm:prSet/>
      <dgm:spPr/>
      <dgm:t>
        <a:bodyPr/>
        <a:lstStyle/>
        <a:p>
          <a:endParaRPr lang="en-US"/>
        </a:p>
      </dgm:t>
    </dgm:pt>
    <dgm:pt modelId="{1657EA11-DE81-4AB3-B2D0-6D30A3513158}" type="sibTrans" cxnId="{11D9E785-D35A-494B-9A83-311F971F8E42}">
      <dgm:prSet/>
      <dgm:spPr/>
      <dgm:t>
        <a:bodyPr/>
        <a:lstStyle/>
        <a:p>
          <a:endParaRPr lang="en-US"/>
        </a:p>
      </dgm:t>
    </dgm:pt>
    <dgm:pt modelId="{134DB574-EE6C-4B6F-9A4F-19DB64384FA1}" type="pres">
      <dgm:prSet presAssocID="{322E98E7-D49F-4B40-8B77-313A5A6EA40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E29D10-5EFA-40BA-9734-A4CD86745467}" type="pres">
      <dgm:prSet presAssocID="{1FF272D7-5882-4CB0-A39C-89403508E62C}" presName="Accent3" presStyleCnt="0"/>
      <dgm:spPr/>
    </dgm:pt>
    <dgm:pt modelId="{45B43B72-DBF9-4D09-8764-27D513B4F287}" type="pres">
      <dgm:prSet presAssocID="{1FF272D7-5882-4CB0-A39C-89403508E62C}" presName="Accent" presStyleLbl="node1" presStyleIdx="0" presStyleCnt="6" custScaleX="110623" custScaleY="111503" custLinFactNeighborX="24823" custLinFactNeighborY="42"/>
      <dgm:spPr>
        <a:prstGeom prst="roundRect">
          <a:avLst/>
        </a:prstGeom>
      </dgm:spPr>
    </dgm:pt>
    <dgm:pt modelId="{74D5C3DF-B9BF-4EA4-973A-AA8207C604C1}" type="pres">
      <dgm:prSet presAssocID="{1FF272D7-5882-4CB0-A39C-89403508E62C}" presName="ParentBackground3" presStyleCnt="0"/>
      <dgm:spPr/>
    </dgm:pt>
    <dgm:pt modelId="{5237C3A1-5ED7-40CE-AF6F-BC57FD401FA0}" type="pres">
      <dgm:prSet presAssocID="{1FF272D7-5882-4CB0-A39C-89403508E62C}" presName="ParentBackground" presStyleLbl="node1" presStyleIdx="1" presStyleCnt="6" custLinFactNeighborX="26495" custLinFactNeighborY="-990"/>
      <dgm:spPr/>
    </dgm:pt>
    <dgm:pt modelId="{B1608429-D7E6-43F9-976B-3239DC5CF018}" type="pres">
      <dgm:prSet presAssocID="{1FF272D7-5882-4CB0-A39C-89403508E62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AA6F700-8657-4570-B287-38DF08DC7D8D}" type="pres">
      <dgm:prSet presAssocID="{3C7950D9-9719-4694-9D4B-17B0C172105B}" presName="Accent2" presStyleCnt="0"/>
      <dgm:spPr/>
    </dgm:pt>
    <dgm:pt modelId="{A3C2C419-BEA1-400B-9374-6FA325E20EB3}" type="pres">
      <dgm:prSet presAssocID="{3C7950D9-9719-4694-9D4B-17B0C172105B}" presName="Accent" presStyleLbl="node1" presStyleIdx="2" presStyleCnt="6" custAng="18900000" custScaleX="111938" custScaleY="116747" custLinFactNeighborX="-6962" custLinFactNeighborY="-647"/>
      <dgm:spPr>
        <a:prstGeom prst="roundRect">
          <a:avLst/>
        </a:prstGeom>
      </dgm:spPr>
    </dgm:pt>
    <dgm:pt modelId="{D2D7CAEC-655B-4011-B8D5-C5387DA7F935}" type="pres">
      <dgm:prSet presAssocID="{3C7950D9-9719-4694-9D4B-17B0C172105B}" presName="ParentBackground2" presStyleCnt="0"/>
      <dgm:spPr/>
    </dgm:pt>
    <dgm:pt modelId="{565CCAF8-F2D8-46A0-AAE8-6AE53A75F261}" type="pres">
      <dgm:prSet presAssocID="{3C7950D9-9719-4694-9D4B-17B0C172105B}" presName="ParentBackground" presStyleLbl="node1" presStyleIdx="3" presStyleCnt="6" custLinFactNeighborX="-11019" custLinFactNeighborY="-990"/>
      <dgm:spPr/>
    </dgm:pt>
    <dgm:pt modelId="{AE1F04A4-47DA-4E18-8F69-4D36E52D922D}" type="pres">
      <dgm:prSet presAssocID="{3C7950D9-9719-4694-9D4B-17B0C172105B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0AF13FC-E100-4D64-BF8A-EC9B509EFFDE}" type="pres">
      <dgm:prSet presAssocID="{B34DEBE9-8E3B-4E51-83EB-4913A7336D69}" presName="Accent1" presStyleCnt="0"/>
      <dgm:spPr/>
    </dgm:pt>
    <dgm:pt modelId="{2E1AC86E-1D54-4A70-ABAA-F997A95D133D}" type="pres">
      <dgm:prSet presAssocID="{B34DEBE9-8E3B-4E51-83EB-4913A7336D69}" presName="Accent" presStyleLbl="node1" presStyleIdx="4" presStyleCnt="6" custAng="18900000" custScaleX="112175" custScaleY="115432" custLinFactNeighborX="-32073" custLinFactNeighborY="-647"/>
      <dgm:spPr>
        <a:prstGeom prst="roundRect">
          <a:avLst/>
        </a:prstGeom>
      </dgm:spPr>
    </dgm:pt>
    <dgm:pt modelId="{8DE3EBA3-D16C-4C40-B919-0146DBEE1531}" type="pres">
      <dgm:prSet presAssocID="{B34DEBE9-8E3B-4E51-83EB-4913A7336D69}" presName="ParentBackground1" presStyleCnt="0"/>
      <dgm:spPr/>
    </dgm:pt>
    <dgm:pt modelId="{82F11315-BB02-4BF4-A2E8-00641AB9D598}" type="pres">
      <dgm:prSet presAssocID="{B34DEBE9-8E3B-4E51-83EB-4913A7336D69}" presName="ParentBackground" presStyleLbl="node1" presStyleIdx="5" presStyleCnt="6" custLinFactNeighborX="-48466" custLinFactNeighborY="-990"/>
      <dgm:spPr/>
    </dgm:pt>
    <dgm:pt modelId="{A133A43A-55C9-4800-A867-A92F2B603F4F}" type="pres">
      <dgm:prSet presAssocID="{B34DEBE9-8E3B-4E51-83EB-4913A7336D6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E49BF36-1692-4368-B046-B2D9981EE2DA}" srcId="{322E98E7-D49F-4B40-8B77-313A5A6EA40D}" destId="{B34DEBE9-8E3B-4E51-83EB-4913A7336D69}" srcOrd="0" destOrd="0" parTransId="{BB94098F-0D77-432E-BAC8-F519816B6232}" sibTransId="{C0849EB1-CC54-4EA5-8B5E-B9064DDBB65B}"/>
    <dgm:cxn modelId="{B749EF41-4724-4635-9DDE-D98C1A537BC2}" type="presOf" srcId="{3C7950D9-9719-4694-9D4B-17B0C172105B}" destId="{AE1F04A4-47DA-4E18-8F69-4D36E52D922D}" srcOrd="1" destOrd="0" presId="urn:microsoft.com/office/officeart/2018/layout/CircleProcess"/>
    <dgm:cxn modelId="{28EEB268-FD93-4CF9-8A57-DF833A377102}" type="presOf" srcId="{3C7950D9-9719-4694-9D4B-17B0C172105B}" destId="{565CCAF8-F2D8-46A0-AAE8-6AE53A75F261}" srcOrd="0" destOrd="0" presId="urn:microsoft.com/office/officeart/2018/layout/CircleProcess"/>
    <dgm:cxn modelId="{11D9E785-D35A-494B-9A83-311F971F8E42}" srcId="{322E98E7-D49F-4B40-8B77-313A5A6EA40D}" destId="{1FF272D7-5882-4CB0-A39C-89403508E62C}" srcOrd="2" destOrd="0" parTransId="{919E54B1-313F-4A4F-8C94-10726505350C}" sibTransId="{1657EA11-DE81-4AB3-B2D0-6D30A3513158}"/>
    <dgm:cxn modelId="{9E9EAF94-6893-4720-9320-02002D10BEAC}" srcId="{322E98E7-D49F-4B40-8B77-313A5A6EA40D}" destId="{3C7950D9-9719-4694-9D4B-17B0C172105B}" srcOrd="1" destOrd="0" parTransId="{FCA280B1-108A-4AD7-8081-748BDECBC9F9}" sibTransId="{659B81DF-2D92-4C81-B7B4-6FBF2C83082C}"/>
    <dgm:cxn modelId="{3F8B779C-1D67-4D1D-B849-84765BD024F5}" type="presOf" srcId="{322E98E7-D49F-4B40-8B77-313A5A6EA40D}" destId="{134DB574-EE6C-4B6F-9A4F-19DB64384FA1}" srcOrd="0" destOrd="0" presId="urn:microsoft.com/office/officeart/2018/layout/CircleProcess"/>
    <dgm:cxn modelId="{22A1A4B9-65C5-4E01-B5D4-1A3380FDF303}" type="presOf" srcId="{1FF272D7-5882-4CB0-A39C-89403508E62C}" destId="{B1608429-D7E6-43F9-976B-3239DC5CF018}" srcOrd="1" destOrd="0" presId="urn:microsoft.com/office/officeart/2018/layout/CircleProcess"/>
    <dgm:cxn modelId="{E8AF1FCF-0A89-4442-876A-D3121C61FC42}" type="presOf" srcId="{B34DEBE9-8E3B-4E51-83EB-4913A7336D69}" destId="{82F11315-BB02-4BF4-A2E8-00641AB9D598}" srcOrd="0" destOrd="0" presId="urn:microsoft.com/office/officeart/2018/layout/CircleProcess"/>
    <dgm:cxn modelId="{5EC1A4D0-4346-4807-B1EF-EA5BDBE71EC8}" type="presOf" srcId="{B34DEBE9-8E3B-4E51-83EB-4913A7336D69}" destId="{A133A43A-55C9-4800-A867-A92F2B603F4F}" srcOrd="1" destOrd="0" presId="urn:microsoft.com/office/officeart/2018/layout/CircleProcess"/>
    <dgm:cxn modelId="{130F78D4-6D24-40BD-BCF5-75FBB5B6E83F}" type="presOf" srcId="{1FF272D7-5882-4CB0-A39C-89403508E62C}" destId="{5237C3A1-5ED7-40CE-AF6F-BC57FD401FA0}" srcOrd="0" destOrd="0" presId="urn:microsoft.com/office/officeart/2018/layout/CircleProcess"/>
    <dgm:cxn modelId="{DA4357A5-8D3F-4BDB-A268-D1D7E6425D66}" type="presParOf" srcId="{134DB574-EE6C-4B6F-9A4F-19DB64384FA1}" destId="{5EE29D10-5EFA-40BA-9734-A4CD86745467}" srcOrd="0" destOrd="0" presId="urn:microsoft.com/office/officeart/2018/layout/CircleProcess"/>
    <dgm:cxn modelId="{3C5191E4-13A5-43CD-9E99-44742EA034A0}" type="presParOf" srcId="{5EE29D10-5EFA-40BA-9734-A4CD86745467}" destId="{45B43B72-DBF9-4D09-8764-27D513B4F287}" srcOrd="0" destOrd="0" presId="urn:microsoft.com/office/officeart/2018/layout/CircleProcess"/>
    <dgm:cxn modelId="{314F1323-B529-4F6E-AA07-AF642969E6F5}" type="presParOf" srcId="{134DB574-EE6C-4B6F-9A4F-19DB64384FA1}" destId="{74D5C3DF-B9BF-4EA4-973A-AA8207C604C1}" srcOrd="1" destOrd="0" presId="urn:microsoft.com/office/officeart/2018/layout/CircleProcess"/>
    <dgm:cxn modelId="{88DB19E5-A122-4FAD-83D3-A56F6AA64CEF}" type="presParOf" srcId="{74D5C3DF-B9BF-4EA4-973A-AA8207C604C1}" destId="{5237C3A1-5ED7-40CE-AF6F-BC57FD401FA0}" srcOrd="0" destOrd="0" presId="urn:microsoft.com/office/officeart/2018/layout/CircleProcess"/>
    <dgm:cxn modelId="{8762A6AF-8A5D-45A9-B3F8-77DB9868359D}" type="presParOf" srcId="{134DB574-EE6C-4B6F-9A4F-19DB64384FA1}" destId="{B1608429-D7E6-43F9-976B-3239DC5CF018}" srcOrd="2" destOrd="0" presId="urn:microsoft.com/office/officeart/2018/layout/CircleProcess"/>
    <dgm:cxn modelId="{ED351E4B-1215-4CA8-BD2D-8362408F3ADF}" type="presParOf" srcId="{134DB574-EE6C-4B6F-9A4F-19DB64384FA1}" destId="{2AA6F700-8657-4570-B287-38DF08DC7D8D}" srcOrd="3" destOrd="0" presId="urn:microsoft.com/office/officeart/2018/layout/CircleProcess"/>
    <dgm:cxn modelId="{2163AFCF-7C0F-4EA7-8395-067F6BA0C71F}" type="presParOf" srcId="{2AA6F700-8657-4570-B287-38DF08DC7D8D}" destId="{A3C2C419-BEA1-400B-9374-6FA325E20EB3}" srcOrd="0" destOrd="0" presId="urn:microsoft.com/office/officeart/2018/layout/CircleProcess"/>
    <dgm:cxn modelId="{B3EDF187-6D66-4147-B9FD-EFAEF468245C}" type="presParOf" srcId="{134DB574-EE6C-4B6F-9A4F-19DB64384FA1}" destId="{D2D7CAEC-655B-4011-B8D5-C5387DA7F935}" srcOrd="4" destOrd="0" presId="urn:microsoft.com/office/officeart/2018/layout/CircleProcess"/>
    <dgm:cxn modelId="{AA1BB9B3-F8BD-45CD-92B8-DA703BCA373E}" type="presParOf" srcId="{D2D7CAEC-655B-4011-B8D5-C5387DA7F935}" destId="{565CCAF8-F2D8-46A0-AAE8-6AE53A75F261}" srcOrd="0" destOrd="0" presId="urn:microsoft.com/office/officeart/2018/layout/CircleProcess"/>
    <dgm:cxn modelId="{3C0F80C9-6827-47AA-9EC8-1F130E013C28}" type="presParOf" srcId="{134DB574-EE6C-4B6F-9A4F-19DB64384FA1}" destId="{AE1F04A4-47DA-4E18-8F69-4D36E52D922D}" srcOrd="5" destOrd="0" presId="urn:microsoft.com/office/officeart/2018/layout/CircleProcess"/>
    <dgm:cxn modelId="{80B06017-1C63-4C6B-A0B9-7C22CF56C929}" type="presParOf" srcId="{134DB574-EE6C-4B6F-9A4F-19DB64384FA1}" destId="{30AF13FC-E100-4D64-BF8A-EC9B509EFFDE}" srcOrd="6" destOrd="0" presId="urn:microsoft.com/office/officeart/2018/layout/CircleProcess"/>
    <dgm:cxn modelId="{16BFEA58-7997-4F9F-ADCC-6DD694DCFF53}" type="presParOf" srcId="{30AF13FC-E100-4D64-BF8A-EC9B509EFFDE}" destId="{2E1AC86E-1D54-4A70-ABAA-F997A95D133D}" srcOrd="0" destOrd="0" presId="urn:microsoft.com/office/officeart/2018/layout/CircleProcess"/>
    <dgm:cxn modelId="{512644DD-0959-4BFE-8AAB-78421EC34955}" type="presParOf" srcId="{134DB574-EE6C-4B6F-9A4F-19DB64384FA1}" destId="{8DE3EBA3-D16C-4C40-B919-0146DBEE1531}" srcOrd="7" destOrd="0" presId="urn:microsoft.com/office/officeart/2018/layout/CircleProcess"/>
    <dgm:cxn modelId="{4F888F69-6D12-4B54-88B2-911B368095CA}" type="presParOf" srcId="{8DE3EBA3-D16C-4C40-B919-0146DBEE1531}" destId="{82F11315-BB02-4BF4-A2E8-00641AB9D598}" srcOrd="0" destOrd="0" presId="urn:microsoft.com/office/officeart/2018/layout/CircleProcess"/>
    <dgm:cxn modelId="{86F8434E-F34C-4A9B-A6CC-4B55A169BF42}" type="presParOf" srcId="{134DB574-EE6C-4B6F-9A4F-19DB64384FA1}" destId="{A133A43A-55C9-4800-A867-A92F2B603F4F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32747B3-D32F-4455-B4EC-342AC2958F9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6B40CC-AEA9-40CE-9473-C196C89888F5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L’uso di un’attrezzatura di lavoro può determinare l’individuazione di una zona pericolosa.</a:t>
          </a:r>
          <a:endParaRPr lang="en-US" dirty="0">
            <a:latin typeface="Consolas" panose="020B0609020204030204" pitchFamily="49" charset="0"/>
          </a:endParaRPr>
        </a:p>
      </dgm:t>
    </dgm:pt>
    <dgm:pt modelId="{D2BD2263-52D2-40C6-9C01-3C494600A41D}" type="parTrans" cxnId="{C49FD36F-4293-4ED1-94F9-E8867E7C5AF8}">
      <dgm:prSet/>
      <dgm:spPr/>
      <dgm:t>
        <a:bodyPr/>
        <a:lstStyle/>
        <a:p>
          <a:endParaRPr lang="en-US"/>
        </a:p>
      </dgm:t>
    </dgm:pt>
    <dgm:pt modelId="{40548C4F-D8BB-4ABC-A42F-9D942F0E4AE2}" type="sibTrans" cxnId="{C49FD36F-4293-4ED1-94F9-E8867E7C5AF8}">
      <dgm:prSet/>
      <dgm:spPr/>
      <dgm:t>
        <a:bodyPr/>
        <a:lstStyle/>
        <a:p>
          <a:endParaRPr lang="en-US"/>
        </a:p>
      </dgm:t>
    </dgm:pt>
    <dgm:pt modelId="{6E5974F8-34F1-419F-95CD-2F4B2B2C1023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Le attrezzature di lavoro devono essere conformi alle disposizioni legislative in materia o ai requisiti indicati nell’allegato V del Decreto.</a:t>
          </a:r>
          <a:endParaRPr lang="en-US" dirty="0">
            <a:latin typeface="Consolas" panose="020B0609020204030204" pitchFamily="49" charset="0"/>
          </a:endParaRPr>
        </a:p>
      </dgm:t>
    </dgm:pt>
    <dgm:pt modelId="{3C230932-95EF-41FE-AA35-F63D0082F214}" type="parTrans" cxnId="{5C9D9617-D056-40F3-80C3-3BD7FCB85E1D}">
      <dgm:prSet/>
      <dgm:spPr/>
      <dgm:t>
        <a:bodyPr/>
        <a:lstStyle/>
        <a:p>
          <a:endParaRPr lang="en-US"/>
        </a:p>
      </dgm:t>
    </dgm:pt>
    <dgm:pt modelId="{4592A6AB-8E19-4C53-8F62-2A191DAF78C0}" type="sibTrans" cxnId="{5C9D9617-D056-40F3-80C3-3BD7FCB85E1D}">
      <dgm:prSet/>
      <dgm:spPr/>
      <dgm:t>
        <a:bodyPr/>
        <a:lstStyle/>
        <a:p>
          <a:endParaRPr lang="en-US"/>
        </a:p>
      </dgm:t>
    </dgm:pt>
    <dgm:pt modelId="{DA447FF2-D194-4911-949D-54A8B05AC2F0}" type="pres">
      <dgm:prSet presAssocID="{A32747B3-D32F-4455-B4EC-342AC2958F95}" presName="root" presStyleCnt="0">
        <dgm:presLayoutVars>
          <dgm:dir/>
          <dgm:resizeHandles val="exact"/>
        </dgm:presLayoutVars>
      </dgm:prSet>
      <dgm:spPr/>
    </dgm:pt>
    <dgm:pt modelId="{CF1309A7-0218-4880-A670-02D424704F65}" type="pres">
      <dgm:prSet presAssocID="{096B40CC-AEA9-40CE-9473-C196C89888F5}" presName="compNode" presStyleCnt="0"/>
      <dgm:spPr/>
    </dgm:pt>
    <dgm:pt modelId="{5CD36A39-83B1-41BF-81BB-F7D4F2FA429F}" type="pres">
      <dgm:prSet presAssocID="{096B40CC-AEA9-40CE-9473-C196C89888F5}" presName="bgRect" presStyleLbl="bgShp" presStyleIdx="0" presStyleCnt="2"/>
      <dgm:spPr/>
    </dgm:pt>
    <dgm:pt modelId="{1AEF4BDA-FCD6-4BEA-8C6E-855ADB86DDD9}" type="pres">
      <dgm:prSet presAssocID="{096B40CC-AEA9-40CE-9473-C196C89888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772A84B5-4B2B-4D64-A4ED-FEDF23A21D28}" type="pres">
      <dgm:prSet presAssocID="{096B40CC-AEA9-40CE-9473-C196C89888F5}" presName="spaceRect" presStyleCnt="0"/>
      <dgm:spPr/>
    </dgm:pt>
    <dgm:pt modelId="{70F282E7-8AB3-47CD-B04F-5D1BD5E9D609}" type="pres">
      <dgm:prSet presAssocID="{096B40CC-AEA9-40CE-9473-C196C89888F5}" presName="parTx" presStyleLbl="revTx" presStyleIdx="0" presStyleCnt="2">
        <dgm:presLayoutVars>
          <dgm:chMax val="0"/>
          <dgm:chPref val="0"/>
        </dgm:presLayoutVars>
      </dgm:prSet>
      <dgm:spPr/>
    </dgm:pt>
    <dgm:pt modelId="{3FD46039-602D-4C58-AF7E-E0C884A3336F}" type="pres">
      <dgm:prSet presAssocID="{40548C4F-D8BB-4ABC-A42F-9D942F0E4AE2}" presName="sibTrans" presStyleCnt="0"/>
      <dgm:spPr/>
    </dgm:pt>
    <dgm:pt modelId="{852BE3C0-99E2-439C-9207-83BD12C3B219}" type="pres">
      <dgm:prSet presAssocID="{6E5974F8-34F1-419F-95CD-2F4B2B2C1023}" presName="compNode" presStyleCnt="0"/>
      <dgm:spPr/>
    </dgm:pt>
    <dgm:pt modelId="{425645DC-03DF-4D42-84DB-A8C9F1CC8FB9}" type="pres">
      <dgm:prSet presAssocID="{6E5974F8-34F1-419F-95CD-2F4B2B2C1023}" presName="bgRect" presStyleLbl="bgShp" presStyleIdx="1" presStyleCnt="2"/>
      <dgm:spPr/>
    </dgm:pt>
    <dgm:pt modelId="{A82B52F9-5BBE-4AA6-A54F-4C6693020130}" type="pres">
      <dgm:prSet presAssocID="{6E5974F8-34F1-419F-95CD-2F4B2B2C10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96E8269-7E7C-47AA-B304-209F8F01F965}" type="pres">
      <dgm:prSet presAssocID="{6E5974F8-34F1-419F-95CD-2F4B2B2C1023}" presName="spaceRect" presStyleCnt="0"/>
      <dgm:spPr/>
    </dgm:pt>
    <dgm:pt modelId="{24D56FD7-FA95-4577-BDD6-18ED1A09E814}" type="pres">
      <dgm:prSet presAssocID="{6E5974F8-34F1-419F-95CD-2F4B2B2C102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C9D9617-D056-40F3-80C3-3BD7FCB85E1D}" srcId="{A32747B3-D32F-4455-B4EC-342AC2958F95}" destId="{6E5974F8-34F1-419F-95CD-2F4B2B2C1023}" srcOrd="1" destOrd="0" parTransId="{3C230932-95EF-41FE-AA35-F63D0082F214}" sibTransId="{4592A6AB-8E19-4C53-8F62-2A191DAF78C0}"/>
    <dgm:cxn modelId="{44880F3E-F5BA-4ED2-B6FD-E2BD82AB7701}" type="presOf" srcId="{A32747B3-D32F-4455-B4EC-342AC2958F95}" destId="{DA447FF2-D194-4911-949D-54A8B05AC2F0}" srcOrd="0" destOrd="0" presId="urn:microsoft.com/office/officeart/2018/2/layout/IconVerticalSolidList"/>
    <dgm:cxn modelId="{C49FD36F-4293-4ED1-94F9-E8867E7C5AF8}" srcId="{A32747B3-D32F-4455-B4EC-342AC2958F95}" destId="{096B40CC-AEA9-40CE-9473-C196C89888F5}" srcOrd="0" destOrd="0" parTransId="{D2BD2263-52D2-40C6-9C01-3C494600A41D}" sibTransId="{40548C4F-D8BB-4ABC-A42F-9D942F0E4AE2}"/>
    <dgm:cxn modelId="{EF73D9BF-A68C-42AB-88AB-3F7A0AA35EC3}" type="presOf" srcId="{096B40CC-AEA9-40CE-9473-C196C89888F5}" destId="{70F282E7-8AB3-47CD-B04F-5D1BD5E9D609}" srcOrd="0" destOrd="0" presId="urn:microsoft.com/office/officeart/2018/2/layout/IconVerticalSolidList"/>
    <dgm:cxn modelId="{618440DE-3866-4DF6-92E8-D7EF3012CC0A}" type="presOf" srcId="{6E5974F8-34F1-419F-95CD-2F4B2B2C1023}" destId="{24D56FD7-FA95-4577-BDD6-18ED1A09E814}" srcOrd="0" destOrd="0" presId="urn:microsoft.com/office/officeart/2018/2/layout/IconVerticalSolidList"/>
    <dgm:cxn modelId="{A4C3F9F1-D2B4-43C8-9AB2-A6C2D1B18D12}" type="presParOf" srcId="{DA447FF2-D194-4911-949D-54A8B05AC2F0}" destId="{CF1309A7-0218-4880-A670-02D424704F65}" srcOrd="0" destOrd="0" presId="urn:microsoft.com/office/officeart/2018/2/layout/IconVerticalSolidList"/>
    <dgm:cxn modelId="{0F834592-2A58-4F81-8B2B-0A795C4B9017}" type="presParOf" srcId="{CF1309A7-0218-4880-A670-02D424704F65}" destId="{5CD36A39-83B1-41BF-81BB-F7D4F2FA429F}" srcOrd="0" destOrd="0" presId="urn:microsoft.com/office/officeart/2018/2/layout/IconVerticalSolidList"/>
    <dgm:cxn modelId="{A3210FDA-EDBE-42F5-83FF-4E82F7C1F2B9}" type="presParOf" srcId="{CF1309A7-0218-4880-A670-02D424704F65}" destId="{1AEF4BDA-FCD6-4BEA-8C6E-855ADB86DDD9}" srcOrd="1" destOrd="0" presId="urn:microsoft.com/office/officeart/2018/2/layout/IconVerticalSolidList"/>
    <dgm:cxn modelId="{025451CB-347A-4D94-9E1B-B8ED6313F7AE}" type="presParOf" srcId="{CF1309A7-0218-4880-A670-02D424704F65}" destId="{772A84B5-4B2B-4D64-A4ED-FEDF23A21D28}" srcOrd="2" destOrd="0" presId="urn:microsoft.com/office/officeart/2018/2/layout/IconVerticalSolidList"/>
    <dgm:cxn modelId="{2E95DD80-39F6-4BE6-BD16-879C4EA26392}" type="presParOf" srcId="{CF1309A7-0218-4880-A670-02D424704F65}" destId="{70F282E7-8AB3-47CD-B04F-5D1BD5E9D609}" srcOrd="3" destOrd="0" presId="urn:microsoft.com/office/officeart/2018/2/layout/IconVerticalSolidList"/>
    <dgm:cxn modelId="{E496A958-6918-4532-8154-5EA0A8066E33}" type="presParOf" srcId="{DA447FF2-D194-4911-949D-54A8B05AC2F0}" destId="{3FD46039-602D-4C58-AF7E-E0C884A3336F}" srcOrd="1" destOrd="0" presId="urn:microsoft.com/office/officeart/2018/2/layout/IconVerticalSolidList"/>
    <dgm:cxn modelId="{BAFD4E63-D4C0-49EC-9698-9738A9AB6139}" type="presParOf" srcId="{DA447FF2-D194-4911-949D-54A8B05AC2F0}" destId="{852BE3C0-99E2-439C-9207-83BD12C3B219}" srcOrd="2" destOrd="0" presId="urn:microsoft.com/office/officeart/2018/2/layout/IconVerticalSolidList"/>
    <dgm:cxn modelId="{E2C41223-76CF-491F-AAA9-F3C0908FA904}" type="presParOf" srcId="{852BE3C0-99E2-439C-9207-83BD12C3B219}" destId="{425645DC-03DF-4D42-84DB-A8C9F1CC8FB9}" srcOrd="0" destOrd="0" presId="urn:microsoft.com/office/officeart/2018/2/layout/IconVerticalSolidList"/>
    <dgm:cxn modelId="{968CFC66-E166-4955-93FF-FC00DE131812}" type="presParOf" srcId="{852BE3C0-99E2-439C-9207-83BD12C3B219}" destId="{A82B52F9-5BBE-4AA6-A54F-4C6693020130}" srcOrd="1" destOrd="0" presId="urn:microsoft.com/office/officeart/2018/2/layout/IconVerticalSolidList"/>
    <dgm:cxn modelId="{165A0275-DA3D-432A-B90F-FBCF1D053ED7}" type="presParOf" srcId="{852BE3C0-99E2-439C-9207-83BD12C3B219}" destId="{096E8269-7E7C-47AA-B304-209F8F01F965}" srcOrd="2" destOrd="0" presId="urn:microsoft.com/office/officeart/2018/2/layout/IconVerticalSolidList"/>
    <dgm:cxn modelId="{5E2B01E9-EC58-4AA5-9E4B-29C721029148}" type="presParOf" srcId="{852BE3C0-99E2-439C-9207-83BD12C3B219}" destId="{24D56FD7-FA95-4577-BDD6-18ED1A09E8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2E5CD06-8D48-4A27-800C-5D7667A09CA1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DBF5CB-0F4F-44AD-91F3-B95DC9EE4AC4}">
      <dgm:prSet/>
      <dgm:spPr/>
      <dgm:t>
        <a:bodyPr/>
        <a:lstStyle/>
        <a:p>
          <a:r>
            <a:rPr lang="it-IT">
              <a:latin typeface="Consolas" panose="020B0609020204030204" pitchFamily="49" charset="0"/>
            </a:rPr>
            <a:t>Alle disposizioni legislative in materia.</a:t>
          </a:r>
          <a:endParaRPr lang="en-US">
            <a:latin typeface="Consolas" panose="020B0609020204030204" pitchFamily="49" charset="0"/>
          </a:endParaRPr>
        </a:p>
      </dgm:t>
    </dgm:pt>
    <dgm:pt modelId="{4CE8CD35-A3CA-4CCC-9F8D-2B9D459D8181}" type="parTrans" cxnId="{C021FE06-65C5-4A9D-A449-F0EB1CA12571}">
      <dgm:prSet/>
      <dgm:spPr/>
      <dgm:t>
        <a:bodyPr/>
        <a:lstStyle/>
        <a:p>
          <a:endParaRPr lang="en-US"/>
        </a:p>
      </dgm:t>
    </dgm:pt>
    <dgm:pt modelId="{EA5E871A-4661-4A8B-A0BC-FAED39E3AE65}" type="sibTrans" cxnId="{C021FE06-65C5-4A9D-A449-F0EB1CA12571}">
      <dgm:prSet/>
      <dgm:spPr/>
      <dgm:t>
        <a:bodyPr/>
        <a:lstStyle/>
        <a:p>
          <a:endParaRPr lang="en-US"/>
        </a:p>
      </dgm:t>
    </dgm:pt>
    <dgm:pt modelId="{AE799C86-9A0C-4D0B-8304-C0EB75465E33}">
      <dgm:prSet/>
      <dgm:spPr/>
      <dgm:t>
        <a:bodyPr/>
        <a:lstStyle/>
        <a:p>
          <a:r>
            <a:rPr lang="it-IT">
              <a:latin typeface="Consolas" panose="020B0609020204030204" pitchFamily="49" charset="0"/>
            </a:rPr>
            <a:t>Alle istruzioni d’uso del fabbricante.</a:t>
          </a:r>
          <a:endParaRPr lang="en-US">
            <a:latin typeface="Consolas" panose="020B0609020204030204" pitchFamily="49" charset="0"/>
          </a:endParaRPr>
        </a:p>
      </dgm:t>
    </dgm:pt>
    <dgm:pt modelId="{22659DA2-6E83-4C65-BA13-EAC5D9D63E4D}" type="parTrans" cxnId="{39B8E9D7-608C-4046-8CD5-0369F3E00381}">
      <dgm:prSet/>
      <dgm:spPr/>
      <dgm:t>
        <a:bodyPr/>
        <a:lstStyle/>
        <a:p>
          <a:endParaRPr lang="en-US"/>
        </a:p>
      </dgm:t>
    </dgm:pt>
    <dgm:pt modelId="{E8942C85-076A-42C7-A44B-5A0EFE6470FC}" type="sibTrans" cxnId="{39B8E9D7-608C-4046-8CD5-0369F3E00381}">
      <dgm:prSet/>
      <dgm:spPr/>
      <dgm:t>
        <a:bodyPr/>
        <a:lstStyle/>
        <a:p>
          <a:endParaRPr lang="en-US"/>
        </a:p>
      </dgm:t>
    </dgm:pt>
    <dgm:pt modelId="{F9ED922D-EA99-4931-B9DF-52B45C402039}" type="pres">
      <dgm:prSet presAssocID="{C2E5CD06-8D48-4A27-800C-5D7667A09CA1}" presName="root" presStyleCnt="0">
        <dgm:presLayoutVars>
          <dgm:dir/>
          <dgm:resizeHandles val="exact"/>
        </dgm:presLayoutVars>
      </dgm:prSet>
      <dgm:spPr/>
    </dgm:pt>
    <dgm:pt modelId="{43B6652F-EA42-4C53-A566-BE6794EB0B8A}" type="pres">
      <dgm:prSet presAssocID="{04DBF5CB-0F4F-44AD-91F3-B95DC9EE4AC4}" presName="compNode" presStyleCnt="0"/>
      <dgm:spPr/>
    </dgm:pt>
    <dgm:pt modelId="{54FFC4E0-3A6C-4273-84BA-666A5C467A30}" type="pres">
      <dgm:prSet presAssocID="{04DBF5CB-0F4F-44AD-91F3-B95DC9EE4AC4}" presName="bgRect" presStyleLbl="bgShp" presStyleIdx="0" presStyleCnt="2"/>
      <dgm:spPr/>
    </dgm:pt>
    <dgm:pt modelId="{536FB392-9C51-41F0-A4A4-1B6798F7C5CD}" type="pres">
      <dgm:prSet presAssocID="{04DBF5CB-0F4F-44AD-91F3-B95DC9EE4A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3A0970A-F7C1-4866-91C7-28B2977CDFA8}" type="pres">
      <dgm:prSet presAssocID="{04DBF5CB-0F4F-44AD-91F3-B95DC9EE4AC4}" presName="spaceRect" presStyleCnt="0"/>
      <dgm:spPr/>
    </dgm:pt>
    <dgm:pt modelId="{2D7D7CF6-5CC6-4C7C-A4BB-0AB813A3D8BC}" type="pres">
      <dgm:prSet presAssocID="{04DBF5CB-0F4F-44AD-91F3-B95DC9EE4AC4}" presName="parTx" presStyleLbl="revTx" presStyleIdx="0" presStyleCnt="2">
        <dgm:presLayoutVars>
          <dgm:chMax val="0"/>
          <dgm:chPref val="0"/>
        </dgm:presLayoutVars>
      </dgm:prSet>
      <dgm:spPr/>
    </dgm:pt>
    <dgm:pt modelId="{DDF91A24-01D1-4C83-B1F1-F440F929A28A}" type="pres">
      <dgm:prSet presAssocID="{EA5E871A-4661-4A8B-A0BC-FAED39E3AE65}" presName="sibTrans" presStyleCnt="0"/>
      <dgm:spPr/>
    </dgm:pt>
    <dgm:pt modelId="{7E3CF790-ED9F-43EB-8DD9-1E72E0D08A48}" type="pres">
      <dgm:prSet presAssocID="{AE799C86-9A0C-4D0B-8304-C0EB75465E33}" presName="compNode" presStyleCnt="0"/>
      <dgm:spPr/>
    </dgm:pt>
    <dgm:pt modelId="{F2E2B479-B99B-42CE-9699-6D84EDDE9E2F}" type="pres">
      <dgm:prSet presAssocID="{AE799C86-9A0C-4D0B-8304-C0EB75465E33}" presName="bgRect" presStyleLbl="bgShp" presStyleIdx="1" presStyleCnt="2"/>
      <dgm:spPr/>
    </dgm:pt>
    <dgm:pt modelId="{12774EF1-42CB-4478-B397-41DEC153EA3C}" type="pres">
      <dgm:prSet presAssocID="{AE799C86-9A0C-4D0B-8304-C0EB75465E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6243BA8E-34B3-4D4F-867C-8BA0BB0A606B}" type="pres">
      <dgm:prSet presAssocID="{AE799C86-9A0C-4D0B-8304-C0EB75465E33}" presName="spaceRect" presStyleCnt="0"/>
      <dgm:spPr/>
    </dgm:pt>
    <dgm:pt modelId="{CBAB360C-DBF3-4741-B542-08098101647F}" type="pres">
      <dgm:prSet presAssocID="{AE799C86-9A0C-4D0B-8304-C0EB75465E3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021FE06-65C5-4A9D-A449-F0EB1CA12571}" srcId="{C2E5CD06-8D48-4A27-800C-5D7667A09CA1}" destId="{04DBF5CB-0F4F-44AD-91F3-B95DC9EE4AC4}" srcOrd="0" destOrd="0" parTransId="{4CE8CD35-A3CA-4CCC-9F8D-2B9D459D8181}" sibTransId="{EA5E871A-4661-4A8B-A0BC-FAED39E3AE65}"/>
    <dgm:cxn modelId="{8E62BF0E-F769-493E-8117-6A7AE8CCB767}" type="presOf" srcId="{C2E5CD06-8D48-4A27-800C-5D7667A09CA1}" destId="{F9ED922D-EA99-4931-B9DF-52B45C402039}" srcOrd="0" destOrd="0" presId="urn:microsoft.com/office/officeart/2018/2/layout/IconVerticalSolidList"/>
    <dgm:cxn modelId="{FEAE20D2-D3A9-4355-975B-D26365D88FC7}" type="presOf" srcId="{AE799C86-9A0C-4D0B-8304-C0EB75465E33}" destId="{CBAB360C-DBF3-4741-B542-08098101647F}" srcOrd="0" destOrd="0" presId="urn:microsoft.com/office/officeart/2018/2/layout/IconVerticalSolidList"/>
    <dgm:cxn modelId="{39B8E9D7-608C-4046-8CD5-0369F3E00381}" srcId="{C2E5CD06-8D48-4A27-800C-5D7667A09CA1}" destId="{AE799C86-9A0C-4D0B-8304-C0EB75465E33}" srcOrd="1" destOrd="0" parTransId="{22659DA2-6E83-4C65-BA13-EAC5D9D63E4D}" sibTransId="{E8942C85-076A-42C7-A44B-5A0EFE6470FC}"/>
    <dgm:cxn modelId="{D6CE66FB-A3DE-4FDF-BB8A-C093E2AE83CF}" type="presOf" srcId="{04DBF5CB-0F4F-44AD-91F3-B95DC9EE4AC4}" destId="{2D7D7CF6-5CC6-4C7C-A4BB-0AB813A3D8BC}" srcOrd="0" destOrd="0" presId="urn:microsoft.com/office/officeart/2018/2/layout/IconVerticalSolidList"/>
    <dgm:cxn modelId="{4E4A8781-AB6F-43C6-A286-6DF6CDCC31F5}" type="presParOf" srcId="{F9ED922D-EA99-4931-B9DF-52B45C402039}" destId="{43B6652F-EA42-4C53-A566-BE6794EB0B8A}" srcOrd="0" destOrd="0" presId="urn:microsoft.com/office/officeart/2018/2/layout/IconVerticalSolidList"/>
    <dgm:cxn modelId="{C588AA4D-3881-4048-89B4-5855FEF3F726}" type="presParOf" srcId="{43B6652F-EA42-4C53-A566-BE6794EB0B8A}" destId="{54FFC4E0-3A6C-4273-84BA-666A5C467A30}" srcOrd="0" destOrd="0" presId="urn:microsoft.com/office/officeart/2018/2/layout/IconVerticalSolidList"/>
    <dgm:cxn modelId="{77223F23-3CDB-48BD-90CA-EF881EFB8A6F}" type="presParOf" srcId="{43B6652F-EA42-4C53-A566-BE6794EB0B8A}" destId="{536FB392-9C51-41F0-A4A4-1B6798F7C5CD}" srcOrd="1" destOrd="0" presId="urn:microsoft.com/office/officeart/2018/2/layout/IconVerticalSolidList"/>
    <dgm:cxn modelId="{EB9D0332-8091-47E1-8F95-3735A46140A8}" type="presParOf" srcId="{43B6652F-EA42-4C53-A566-BE6794EB0B8A}" destId="{83A0970A-F7C1-4866-91C7-28B2977CDFA8}" srcOrd="2" destOrd="0" presId="urn:microsoft.com/office/officeart/2018/2/layout/IconVerticalSolidList"/>
    <dgm:cxn modelId="{D18749D9-83DC-4D93-AAB5-0AEDD51CFF9B}" type="presParOf" srcId="{43B6652F-EA42-4C53-A566-BE6794EB0B8A}" destId="{2D7D7CF6-5CC6-4C7C-A4BB-0AB813A3D8BC}" srcOrd="3" destOrd="0" presId="urn:microsoft.com/office/officeart/2018/2/layout/IconVerticalSolidList"/>
    <dgm:cxn modelId="{B8502016-DD00-403B-B4E1-ED46A28D254C}" type="presParOf" srcId="{F9ED922D-EA99-4931-B9DF-52B45C402039}" destId="{DDF91A24-01D1-4C83-B1F1-F440F929A28A}" srcOrd="1" destOrd="0" presId="urn:microsoft.com/office/officeart/2018/2/layout/IconVerticalSolidList"/>
    <dgm:cxn modelId="{DAB24BA0-607D-4DE2-8A80-CD0C3B475F32}" type="presParOf" srcId="{F9ED922D-EA99-4931-B9DF-52B45C402039}" destId="{7E3CF790-ED9F-43EB-8DD9-1E72E0D08A48}" srcOrd="2" destOrd="0" presId="urn:microsoft.com/office/officeart/2018/2/layout/IconVerticalSolidList"/>
    <dgm:cxn modelId="{9FDAC776-04CC-4C26-BBFA-9BC65F1CD366}" type="presParOf" srcId="{7E3CF790-ED9F-43EB-8DD9-1E72E0D08A48}" destId="{F2E2B479-B99B-42CE-9699-6D84EDDE9E2F}" srcOrd="0" destOrd="0" presId="urn:microsoft.com/office/officeart/2018/2/layout/IconVerticalSolidList"/>
    <dgm:cxn modelId="{4EDADE02-D3B1-4B4C-AA50-F348CD91D3B9}" type="presParOf" srcId="{7E3CF790-ED9F-43EB-8DD9-1E72E0D08A48}" destId="{12774EF1-42CB-4478-B397-41DEC153EA3C}" srcOrd="1" destOrd="0" presId="urn:microsoft.com/office/officeart/2018/2/layout/IconVerticalSolidList"/>
    <dgm:cxn modelId="{E24D87D9-C8DD-4B23-A4FC-B7E583DC09C2}" type="presParOf" srcId="{7E3CF790-ED9F-43EB-8DD9-1E72E0D08A48}" destId="{6243BA8E-34B3-4D4F-867C-8BA0BB0A606B}" srcOrd="2" destOrd="0" presId="urn:microsoft.com/office/officeart/2018/2/layout/IconVerticalSolidList"/>
    <dgm:cxn modelId="{BFCE791F-F120-47E4-8BCA-CB6A220B4286}" type="presParOf" srcId="{7E3CF790-ED9F-43EB-8DD9-1E72E0D08A48}" destId="{CBAB360C-DBF3-4741-B542-0809810164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5D22A21-5E74-4A7C-B6EF-05048EB9116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67D3DB3-24A6-4A12-B1E7-7AC26B9AFDDC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Le attrezzature di lavoro devono essere soggetto di manutenzione periodica.</a:t>
          </a:r>
          <a:endParaRPr lang="en-US" dirty="0">
            <a:latin typeface="Consolas" panose="020B0609020204030204" pitchFamily="49" charset="0"/>
          </a:endParaRPr>
        </a:p>
      </dgm:t>
    </dgm:pt>
    <dgm:pt modelId="{FE62A54D-EE9C-4028-88B1-430C9BD596F0}" type="parTrans" cxnId="{58A3B5DB-C9BC-4D3C-8B16-237C7378B369}">
      <dgm:prSet/>
      <dgm:spPr/>
      <dgm:t>
        <a:bodyPr/>
        <a:lstStyle/>
        <a:p>
          <a:endParaRPr lang="en-US"/>
        </a:p>
      </dgm:t>
    </dgm:pt>
    <dgm:pt modelId="{8039C196-57A6-4330-AED3-8AA6452C80AA}" type="sibTrans" cxnId="{58A3B5DB-C9BC-4D3C-8B16-237C7378B369}">
      <dgm:prSet/>
      <dgm:spPr/>
      <dgm:t>
        <a:bodyPr/>
        <a:lstStyle/>
        <a:p>
          <a:endParaRPr lang="en-US"/>
        </a:p>
      </dgm:t>
    </dgm:pt>
    <dgm:pt modelId="{E6144B7D-B9F9-4D67-AF45-93DCFDE2A757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Di tale manutenzione deve essere tenuta traccia scritta.</a:t>
          </a:r>
          <a:endParaRPr lang="en-US" dirty="0">
            <a:latin typeface="Consolas" panose="020B0609020204030204" pitchFamily="49" charset="0"/>
          </a:endParaRPr>
        </a:p>
      </dgm:t>
    </dgm:pt>
    <dgm:pt modelId="{E4E268F4-8D7D-4763-9D6D-84E46331FEEA}" type="parTrans" cxnId="{02C1F193-37DC-42BB-A7A9-C3FE92859C21}">
      <dgm:prSet/>
      <dgm:spPr/>
      <dgm:t>
        <a:bodyPr/>
        <a:lstStyle/>
        <a:p>
          <a:endParaRPr lang="en-US"/>
        </a:p>
      </dgm:t>
    </dgm:pt>
    <dgm:pt modelId="{A752C3E8-15D4-4E02-A80E-DB6BBAC8539B}" type="sibTrans" cxnId="{02C1F193-37DC-42BB-A7A9-C3FE92859C21}">
      <dgm:prSet/>
      <dgm:spPr/>
      <dgm:t>
        <a:bodyPr/>
        <a:lstStyle/>
        <a:p>
          <a:endParaRPr lang="en-US"/>
        </a:p>
      </dgm:t>
    </dgm:pt>
    <dgm:pt modelId="{20F8A008-0D4A-4A72-A8C6-B92F74BB8AF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Per determinate attrezzature il controllo deve essere effettuato da parte di enti pubblici (ISPESL E ASL).</a:t>
          </a:r>
          <a:endParaRPr lang="en-US" dirty="0">
            <a:latin typeface="Consolas" panose="020B0609020204030204" pitchFamily="49" charset="0"/>
          </a:endParaRPr>
        </a:p>
      </dgm:t>
    </dgm:pt>
    <dgm:pt modelId="{66455298-55CD-465C-B714-12667A0ED3EF}" type="parTrans" cxnId="{11526B43-1056-4F1D-A3E1-541CAF9169AD}">
      <dgm:prSet/>
      <dgm:spPr/>
      <dgm:t>
        <a:bodyPr/>
        <a:lstStyle/>
        <a:p>
          <a:endParaRPr lang="en-US"/>
        </a:p>
      </dgm:t>
    </dgm:pt>
    <dgm:pt modelId="{55E6E32E-FF83-4473-A210-EB1F017C2C12}" type="sibTrans" cxnId="{11526B43-1056-4F1D-A3E1-541CAF9169AD}">
      <dgm:prSet/>
      <dgm:spPr/>
      <dgm:t>
        <a:bodyPr/>
        <a:lstStyle/>
        <a:p>
          <a:endParaRPr lang="en-US"/>
        </a:p>
      </dgm:t>
    </dgm:pt>
    <dgm:pt modelId="{0DCBC8FC-88C6-4119-8C94-9172D54BB34D}" type="pres">
      <dgm:prSet presAssocID="{D5D22A21-5E74-4A7C-B6EF-05048EB91166}" presName="root" presStyleCnt="0">
        <dgm:presLayoutVars>
          <dgm:dir/>
          <dgm:resizeHandles val="exact"/>
        </dgm:presLayoutVars>
      </dgm:prSet>
      <dgm:spPr/>
    </dgm:pt>
    <dgm:pt modelId="{271D7A67-C0EE-43A9-B69D-55349A9C27F6}" type="pres">
      <dgm:prSet presAssocID="{167D3DB3-24A6-4A12-B1E7-7AC26B9AFDDC}" presName="compNode" presStyleCnt="0"/>
      <dgm:spPr/>
    </dgm:pt>
    <dgm:pt modelId="{4F1E6A5D-4B60-48CA-B49B-A0EE3461A487}" type="pres">
      <dgm:prSet presAssocID="{167D3DB3-24A6-4A12-B1E7-7AC26B9AFDDC}" presName="bgRect" presStyleLbl="bgShp" presStyleIdx="0" presStyleCnt="3"/>
      <dgm:spPr/>
    </dgm:pt>
    <dgm:pt modelId="{9C8376E3-8205-4C28-BDA1-68FBDAC8A494}" type="pres">
      <dgm:prSet presAssocID="{167D3DB3-24A6-4A12-B1E7-7AC26B9AFD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2D5D8F7D-AD7A-4B66-ABD6-270F1CEED5F1}" type="pres">
      <dgm:prSet presAssocID="{167D3DB3-24A6-4A12-B1E7-7AC26B9AFDDC}" presName="spaceRect" presStyleCnt="0"/>
      <dgm:spPr/>
    </dgm:pt>
    <dgm:pt modelId="{8EFA7815-E2BC-47C9-86E6-389B85980859}" type="pres">
      <dgm:prSet presAssocID="{167D3DB3-24A6-4A12-B1E7-7AC26B9AFDDC}" presName="parTx" presStyleLbl="revTx" presStyleIdx="0" presStyleCnt="3">
        <dgm:presLayoutVars>
          <dgm:chMax val="0"/>
          <dgm:chPref val="0"/>
        </dgm:presLayoutVars>
      </dgm:prSet>
      <dgm:spPr/>
    </dgm:pt>
    <dgm:pt modelId="{CF232FF9-23D7-4D91-8EEB-FCF14C7274EA}" type="pres">
      <dgm:prSet presAssocID="{8039C196-57A6-4330-AED3-8AA6452C80AA}" presName="sibTrans" presStyleCnt="0"/>
      <dgm:spPr/>
    </dgm:pt>
    <dgm:pt modelId="{805A78AE-4AE9-410A-9323-1475C1BC59B9}" type="pres">
      <dgm:prSet presAssocID="{E6144B7D-B9F9-4D67-AF45-93DCFDE2A757}" presName="compNode" presStyleCnt="0"/>
      <dgm:spPr/>
    </dgm:pt>
    <dgm:pt modelId="{AC7360CD-F845-4AEF-B8D1-F39A07958616}" type="pres">
      <dgm:prSet presAssocID="{E6144B7D-B9F9-4D67-AF45-93DCFDE2A757}" presName="bgRect" presStyleLbl="bgShp" presStyleIdx="1" presStyleCnt="3" custLinFactNeighborX="-5021"/>
      <dgm:spPr/>
    </dgm:pt>
    <dgm:pt modelId="{AD95D968-0D71-422F-A632-94F9D80213DD}" type="pres">
      <dgm:prSet presAssocID="{E6144B7D-B9F9-4D67-AF45-93DCFDE2A7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0D9AA4C-E3E6-4524-942E-CDAB0F2F9007}" type="pres">
      <dgm:prSet presAssocID="{E6144B7D-B9F9-4D67-AF45-93DCFDE2A757}" presName="spaceRect" presStyleCnt="0"/>
      <dgm:spPr/>
    </dgm:pt>
    <dgm:pt modelId="{544685FC-B5CC-40ED-9172-4C5F1C3CF6F4}" type="pres">
      <dgm:prSet presAssocID="{E6144B7D-B9F9-4D67-AF45-93DCFDE2A757}" presName="parTx" presStyleLbl="revTx" presStyleIdx="1" presStyleCnt="3">
        <dgm:presLayoutVars>
          <dgm:chMax val="0"/>
          <dgm:chPref val="0"/>
        </dgm:presLayoutVars>
      </dgm:prSet>
      <dgm:spPr/>
    </dgm:pt>
    <dgm:pt modelId="{A0DA0A50-67F6-49DF-838E-D7623F1B7286}" type="pres">
      <dgm:prSet presAssocID="{A752C3E8-15D4-4E02-A80E-DB6BBAC8539B}" presName="sibTrans" presStyleCnt="0"/>
      <dgm:spPr/>
    </dgm:pt>
    <dgm:pt modelId="{475197E2-4309-4843-8A01-D0C829F3056C}" type="pres">
      <dgm:prSet presAssocID="{20F8A008-0D4A-4A72-A8C6-B92F74BB8AFA}" presName="compNode" presStyleCnt="0"/>
      <dgm:spPr/>
    </dgm:pt>
    <dgm:pt modelId="{192FB12D-BECA-40BF-845F-BA76ECDDE06E}" type="pres">
      <dgm:prSet presAssocID="{20F8A008-0D4A-4A72-A8C6-B92F74BB8AFA}" presName="bgRect" presStyleLbl="bgShp" presStyleIdx="2" presStyleCnt="3"/>
      <dgm:spPr/>
    </dgm:pt>
    <dgm:pt modelId="{83A8CE02-649A-43EE-92A8-2733D5AE3DEF}" type="pres">
      <dgm:prSet presAssocID="{20F8A008-0D4A-4A72-A8C6-B92F74BB8A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0A63189D-67ED-41D0-AFC3-A95BE5B3F3C5}" type="pres">
      <dgm:prSet presAssocID="{20F8A008-0D4A-4A72-A8C6-B92F74BB8AFA}" presName="spaceRect" presStyleCnt="0"/>
      <dgm:spPr/>
    </dgm:pt>
    <dgm:pt modelId="{3914C5D9-7302-435F-9BEC-B4A26B648A65}" type="pres">
      <dgm:prSet presAssocID="{20F8A008-0D4A-4A72-A8C6-B92F74BB8A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393500-BE04-43F9-8B27-49CFD88413A4}" type="presOf" srcId="{167D3DB3-24A6-4A12-B1E7-7AC26B9AFDDC}" destId="{8EFA7815-E2BC-47C9-86E6-389B85980859}" srcOrd="0" destOrd="0" presId="urn:microsoft.com/office/officeart/2018/2/layout/IconVerticalSolidList"/>
    <dgm:cxn modelId="{D2248624-B402-40D3-9309-48A29009EF76}" type="presOf" srcId="{20F8A008-0D4A-4A72-A8C6-B92F74BB8AFA}" destId="{3914C5D9-7302-435F-9BEC-B4A26B648A65}" srcOrd="0" destOrd="0" presId="urn:microsoft.com/office/officeart/2018/2/layout/IconVerticalSolidList"/>
    <dgm:cxn modelId="{1A8C1F42-C06F-4ACB-8B2F-F6F5E62629CE}" type="presOf" srcId="{D5D22A21-5E74-4A7C-B6EF-05048EB91166}" destId="{0DCBC8FC-88C6-4119-8C94-9172D54BB34D}" srcOrd="0" destOrd="0" presId="urn:microsoft.com/office/officeart/2018/2/layout/IconVerticalSolidList"/>
    <dgm:cxn modelId="{11526B43-1056-4F1D-A3E1-541CAF9169AD}" srcId="{D5D22A21-5E74-4A7C-B6EF-05048EB91166}" destId="{20F8A008-0D4A-4A72-A8C6-B92F74BB8AFA}" srcOrd="2" destOrd="0" parTransId="{66455298-55CD-465C-B714-12667A0ED3EF}" sibTransId="{55E6E32E-FF83-4473-A210-EB1F017C2C12}"/>
    <dgm:cxn modelId="{02C1F193-37DC-42BB-A7A9-C3FE92859C21}" srcId="{D5D22A21-5E74-4A7C-B6EF-05048EB91166}" destId="{E6144B7D-B9F9-4D67-AF45-93DCFDE2A757}" srcOrd="1" destOrd="0" parTransId="{E4E268F4-8D7D-4763-9D6D-84E46331FEEA}" sibTransId="{A752C3E8-15D4-4E02-A80E-DB6BBAC8539B}"/>
    <dgm:cxn modelId="{58A3B5DB-C9BC-4D3C-8B16-237C7378B369}" srcId="{D5D22A21-5E74-4A7C-B6EF-05048EB91166}" destId="{167D3DB3-24A6-4A12-B1E7-7AC26B9AFDDC}" srcOrd="0" destOrd="0" parTransId="{FE62A54D-EE9C-4028-88B1-430C9BD596F0}" sibTransId="{8039C196-57A6-4330-AED3-8AA6452C80AA}"/>
    <dgm:cxn modelId="{53A8B3FB-AEDB-43D8-86B7-CB0846F68CA3}" type="presOf" srcId="{E6144B7D-B9F9-4D67-AF45-93DCFDE2A757}" destId="{544685FC-B5CC-40ED-9172-4C5F1C3CF6F4}" srcOrd="0" destOrd="0" presId="urn:microsoft.com/office/officeart/2018/2/layout/IconVerticalSolidList"/>
    <dgm:cxn modelId="{D12F82D5-F3DA-4C99-94F0-8E3C5CA46215}" type="presParOf" srcId="{0DCBC8FC-88C6-4119-8C94-9172D54BB34D}" destId="{271D7A67-C0EE-43A9-B69D-55349A9C27F6}" srcOrd="0" destOrd="0" presId="urn:microsoft.com/office/officeart/2018/2/layout/IconVerticalSolidList"/>
    <dgm:cxn modelId="{B8EF436C-0A2F-49BB-9E20-0C8001B1DDA7}" type="presParOf" srcId="{271D7A67-C0EE-43A9-B69D-55349A9C27F6}" destId="{4F1E6A5D-4B60-48CA-B49B-A0EE3461A487}" srcOrd="0" destOrd="0" presId="urn:microsoft.com/office/officeart/2018/2/layout/IconVerticalSolidList"/>
    <dgm:cxn modelId="{29DA0F21-DCC8-44F6-B9F9-DCAABEFDE447}" type="presParOf" srcId="{271D7A67-C0EE-43A9-B69D-55349A9C27F6}" destId="{9C8376E3-8205-4C28-BDA1-68FBDAC8A494}" srcOrd="1" destOrd="0" presId="urn:microsoft.com/office/officeart/2018/2/layout/IconVerticalSolidList"/>
    <dgm:cxn modelId="{594495FE-32E5-4FBA-B152-F60F8DCD5AB8}" type="presParOf" srcId="{271D7A67-C0EE-43A9-B69D-55349A9C27F6}" destId="{2D5D8F7D-AD7A-4B66-ABD6-270F1CEED5F1}" srcOrd="2" destOrd="0" presId="urn:microsoft.com/office/officeart/2018/2/layout/IconVerticalSolidList"/>
    <dgm:cxn modelId="{8EDA678E-D9B1-4C98-9287-E459CCBB610C}" type="presParOf" srcId="{271D7A67-C0EE-43A9-B69D-55349A9C27F6}" destId="{8EFA7815-E2BC-47C9-86E6-389B85980859}" srcOrd="3" destOrd="0" presId="urn:microsoft.com/office/officeart/2018/2/layout/IconVerticalSolidList"/>
    <dgm:cxn modelId="{F6EFA706-6177-47D9-AD94-0C402A091FE8}" type="presParOf" srcId="{0DCBC8FC-88C6-4119-8C94-9172D54BB34D}" destId="{CF232FF9-23D7-4D91-8EEB-FCF14C7274EA}" srcOrd="1" destOrd="0" presId="urn:microsoft.com/office/officeart/2018/2/layout/IconVerticalSolidList"/>
    <dgm:cxn modelId="{465E7B31-48B3-4451-8A91-EDAD72FD4894}" type="presParOf" srcId="{0DCBC8FC-88C6-4119-8C94-9172D54BB34D}" destId="{805A78AE-4AE9-410A-9323-1475C1BC59B9}" srcOrd="2" destOrd="0" presId="urn:microsoft.com/office/officeart/2018/2/layout/IconVerticalSolidList"/>
    <dgm:cxn modelId="{A8C1BFB4-1FA8-418E-A7DC-D838B84E10B9}" type="presParOf" srcId="{805A78AE-4AE9-410A-9323-1475C1BC59B9}" destId="{AC7360CD-F845-4AEF-B8D1-F39A07958616}" srcOrd="0" destOrd="0" presId="urn:microsoft.com/office/officeart/2018/2/layout/IconVerticalSolidList"/>
    <dgm:cxn modelId="{71A44EE1-5318-4508-863F-5F22ADA0E5F9}" type="presParOf" srcId="{805A78AE-4AE9-410A-9323-1475C1BC59B9}" destId="{AD95D968-0D71-422F-A632-94F9D80213DD}" srcOrd="1" destOrd="0" presId="urn:microsoft.com/office/officeart/2018/2/layout/IconVerticalSolidList"/>
    <dgm:cxn modelId="{8F8467D7-A2BC-4205-A05D-1F33A674BCF2}" type="presParOf" srcId="{805A78AE-4AE9-410A-9323-1475C1BC59B9}" destId="{80D9AA4C-E3E6-4524-942E-CDAB0F2F9007}" srcOrd="2" destOrd="0" presId="urn:microsoft.com/office/officeart/2018/2/layout/IconVerticalSolidList"/>
    <dgm:cxn modelId="{66C4DC2C-6B2E-467E-B34E-0AFD2FBF2E28}" type="presParOf" srcId="{805A78AE-4AE9-410A-9323-1475C1BC59B9}" destId="{544685FC-B5CC-40ED-9172-4C5F1C3CF6F4}" srcOrd="3" destOrd="0" presId="urn:microsoft.com/office/officeart/2018/2/layout/IconVerticalSolidList"/>
    <dgm:cxn modelId="{74BB0825-F79D-4C2F-8B75-7A882494591E}" type="presParOf" srcId="{0DCBC8FC-88C6-4119-8C94-9172D54BB34D}" destId="{A0DA0A50-67F6-49DF-838E-D7623F1B7286}" srcOrd="3" destOrd="0" presId="urn:microsoft.com/office/officeart/2018/2/layout/IconVerticalSolidList"/>
    <dgm:cxn modelId="{2798B9D1-CACA-45B4-A2A0-2DE745CB56ED}" type="presParOf" srcId="{0DCBC8FC-88C6-4119-8C94-9172D54BB34D}" destId="{475197E2-4309-4843-8A01-D0C829F3056C}" srcOrd="4" destOrd="0" presId="urn:microsoft.com/office/officeart/2018/2/layout/IconVerticalSolidList"/>
    <dgm:cxn modelId="{7A26E8DF-4497-4FA2-816E-BC6F6D6C6DFB}" type="presParOf" srcId="{475197E2-4309-4843-8A01-D0C829F3056C}" destId="{192FB12D-BECA-40BF-845F-BA76ECDDE06E}" srcOrd="0" destOrd="0" presId="urn:microsoft.com/office/officeart/2018/2/layout/IconVerticalSolidList"/>
    <dgm:cxn modelId="{72C627D1-BE58-45A7-AE27-BDE62926AC77}" type="presParOf" srcId="{475197E2-4309-4843-8A01-D0C829F3056C}" destId="{83A8CE02-649A-43EE-92A8-2733D5AE3DEF}" srcOrd="1" destOrd="0" presId="urn:microsoft.com/office/officeart/2018/2/layout/IconVerticalSolidList"/>
    <dgm:cxn modelId="{055C85D0-96C6-4895-93AD-3780F1017CF4}" type="presParOf" srcId="{475197E2-4309-4843-8A01-D0C829F3056C}" destId="{0A63189D-67ED-41D0-AFC3-A95BE5B3F3C5}" srcOrd="2" destOrd="0" presId="urn:microsoft.com/office/officeart/2018/2/layout/IconVerticalSolidList"/>
    <dgm:cxn modelId="{B3A4C188-EA56-4E1B-8E99-79A2062053C6}" type="presParOf" srcId="{475197E2-4309-4843-8A01-D0C829F3056C}" destId="{3914C5D9-7302-435F-9BEC-B4A26B648A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816B229-B394-4E34-B40F-6AFF21317A6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C85C737-3FA0-4CD5-9686-B2F6515195FB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Anche nel noleggio di attrezzature di lavoro sono previsti i requisiti minimi di sicurezza.</a:t>
          </a:r>
          <a:endParaRPr lang="en-US" dirty="0">
            <a:latin typeface="Consolas" panose="020B0609020204030204" pitchFamily="49" charset="0"/>
          </a:endParaRPr>
        </a:p>
      </dgm:t>
    </dgm:pt>
    <dgm:pt modelId="{21E4DCE5-D5E7-43CF-A673-1E9D8928278E}" type="parTrans" cxnId="{8B48AE97-038B-4701-80D7-ECEEE4F0BEE7}">
      <dgm:prSet/>
      <dgm:spPr/>
      <dgm:t>
        <a:bodyPr/>
        <a:lstStyle/>
        <a:p>
          <a:endParaRPr lang="en-US"/>
        </a:p>
      </dgm:t>
    </dgm:pt>
    <dgm:pt modelId="{25E2D8EE-EAF1-4AA5-BC5A-47CA79A93614}" type="sibTrans" cxnId="{8B48AE97-038B-4701-80D7-ECEEE4F0BEE7}">
      <dgm:prSet/>
      <dgm:spPr/>
      <dgm:t>
        <a:bodyPr/>
        <a:lstStyle/>
        <a:p>
          <a:endParaRPr lang="en-US"/>
        </a:p>
      </dgm:t>
    </dgm:pt>
    <dgm:pt modelId="{9A560D63-1E96-4D28-AC7F-3B1314E171A2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 noleggiatori devono attestare che le attrezzature concesse sono conformi hai requisiti di sicurezza.</a:t>
          </a:r>
          <a:endParaRPr lang="en-US" dirty="0">
            <a:latin typeface="Consolas" panose="020B0609020204030204" pitchFamily="49" charset="0"/>
          </a:endParaRPr>
        </a:p>
      </dgm:t>
    </dgm:pt>
    <dgm:pt modelId="{6EBBAD48-4DE1-4AA1-A875-DF8C30695C11}" type="parTrans" cxnId="{F48E726E-6D51-490A-8CB7-670BF55CE9BA}">
      <dgm:prSet/>
      <dgm:spPr/>
      <dgm:t>
        <a:bodyPr/>
        <a:lstStyle/>
        <a:p>
          <a:endParaRPr lang="en-US"/>
        </a:p>
      </dgm:t>
    </dgm:pt>
    <dgm:pt modelId="{77020392-4AF6-4D0C-ABBB-73E1BEE2FFDA}" type="sibTrans" cxnId="{F48E726E-6D51-490A-8CB7-670BF55CE9BA}">
      <dgm:prSet/>
      <dgm:spPr/>
      <dgm:t>
        <a:bodyPr/>
        <a:lstStyle/>
        <a:p>
          <a:endParaRPr lang="en-US"/>
        </a:p>
      </dgm:t>
    </dgm:pt>
    <dgm:pt modelId="{54D16E95-5651-4B9B-8482-AB5E96470DCF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Nel caso del noleggio senza operatore i noleggiatori dovranno attestare ulteriori caratteristiche</a:t>
          </a:r>
          <a:r>
            <a:rPr lang="it-IT" dirty="0"/>
            <a:t>.</a:t>
          </a:r>
          <a:endParaRPr lang="en-US" dirty="0"/>
        </a:p>
      </dgm:t>
    </dgm:pt>
    <dgm:pt modelId="{E43265B0-7E22-4F36-B340-28714BC78684}" type="parTrans" cxnId="{0C45037C-E3A2-4D10-B934-62A5506B00B6}">
      <dgm:prSet/>
      <dgm:spPr/>
      <dgm:t>
        <a:bodyPr/>
        <a:lstStyle/>
        <a:p>
          <a:endParaRPr lang="en-US"/>
        </a:p>
      </dgm:t>
    </dgm:pt>
    <dgm:pt modelId="{7D441623-A4CA-491F-8647-588B61D43340}" type="sibTrans" cxnId="{0C45037C-E3A2-4D10-B934-62A5506B00B6}">
      <dgm:prSet/>
      <dgm:spPr/>
      <dgm:t>
        <a:bodyPr/>
        <a:lstStyle/>
        <a:p>
          <a:endParaRPr lang="en-US"/>
        </a:p>
      </dgm:t>
    </dgm:pt>
    <dgm:pt modelId="{0F9DE3B6-5DBE-465F-84E5-487F86F06B24}" type="pres">
      <dgm:prSet presAssocID="{B816B229-B394-4E34-B40F-6AFF21317A6E}" presName="root" presStyleCnt="0">
        <dgm:presLayoutVars>
          <dgm:dir/>
          <dgm:resizeHandles val="exact"/>
        </dgm:presLayoutVars>
      </dgm:prSet>
      <dgm:spPr/>
    </dgm:pt>
    <dgm:pt modelId="{A9662A67-0FAA-4F08-9401-11A686126D41}" type="pres">
      <dgm:prSet presAssocID="{FC85C737-3FA0-4CD5-9686-B2F6515195FB}" presName="compNode" presStyleCnt="0"/>
      <dgm:spPr/>
    </dgm:pt>
    <dgm:pt modelId="{ED82B5A9-4678-48C4-A780-A697A7BE5BB3}" type="pres">
      <dgm:prSet presAssocID="{FC85C737-3FA0-4CD5-9686-B2F6515195FB}" presName="bgRect" presStyleLbl="bgShp" presStyleIdx="0" presStyleCnt="3"/>
      <dgm:spPr/>
    </dgm:pt>
    <dgm:pt modelId="{F89D5104-625F-4F7C-B9E9-77EFC44FECAA}" type="pres">
      <dgm:prSet presAssocID="{FC85C737-3FA0-4CD5-9686-B2F6515195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A59AD5A-9641-4E67-82FA-3CFEAC2574A1}" type="pres">
      <dgm:prSet presAssocID="{FC85C737-3FA0-4CD5-9686-B2F6515195FB}" presName="spaceRect" presStyleCnt="0"/>
      <dgm:spPr/>
    </dgm:pt>
    <dgm:pt modelId="{DA07AAE7-A462-433B-AFB4-A55386B194AB}" type="pres">
      <dgm:prSet presAssocID="{FC85C737-3FA0-4CD5-9686-B2F6515195FB}" presName="parTx" presStyleLbl="revTx" presStyleIdx="0" presStyleCnt="3">
        <dgm:presLayoutVars>
          <dgm:chMax val="0"/>
          <dgm:chPref val="0"/>
        </dgm:presLayoutVars>
      </dgm:prSet>
      <dgm:spPr/>
    </dgm:pt>
    <dgm:pt modelId="{CEADBB87-91B2-4C26-A4BD-0257BD943798}" type="pres">
      <dgm:prSet presAssocID="{25E2D8EE-EAF1-4AA5-BC5A-47CA79A93614}" presName="sibTrans" presStyleCnt="0"/>
      <dgm:spPr/>
    </dgm:pt>
    <dgm:pt modelId="{64A2883C-192A-42FF-9780-3869EC634156}" type="pres">
      <dgm:prSet presAssocID="{9A560D63-1E96-4D28-AC7F-3B1314E171A2}" presName="compNode" presStyleCnt="0"/>
      <dgm:spPr/>
    </dgm:pt>
    <dgm:pt modelId="{2C324D3F-1A1D-4C24-AA85-6AF7EEA88619}" type="pres">
      <dgm:prSet presAssocID="{9A560D63-1E96-4D28-AC7F-3B1314E171A2}" presName="bgRect" presStyleLbl="bgShp" presStyleIdx="1" presStyleCnt="3"/>
      <dgm:spPr/>
    </dgm:pt>
    <dgm:pt modelId="{EBB4154D-8874-4F6F-8BCD-6BC554B0A799}" type="pres">
      <dgm:prSet presAssocID="{9A560D63-1E96-4D28-AC7F-3B1314E171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11A572-CF6A-42A1-9E74-7843C7DC5FF4}" type="pres">
      <dgm:prSet presAssocID="{9A560D63-1E96-4D28-AC7F-3B1314E171A2}" presName="spaceRect" presStyleCnt="0"/>
      <dgm:spPr/>
    </dgm:pt>
    <dgm:pt modelId="{DFC3C9FB-C531-4A10-AA1E-51EEDDF51BCF}" type="pres">
      <dgm:prSet presAssocID="{9A560D63-1E96-4D28-AC7F-3B1314E171A2}" presName="parTx" presStyleLbl="revTx" presStyleIdx="1" presStyleCnt="3">
        <dgm:presLayoutVars>
          <dgm:chMax val="0"/>
          <dgm:chPref val="0"/>
        </dgm:presLayoutVars>
      </dgm:prSet>
      <dgm:spPr/>
    </dgm:pt>
    <dgm:pt modelId="{5165A183-1827-44BB-A5DD-82C017750C31}" type="pres">
      <dgm:prSet presAssocID="{77020392-4AF6-4D0C-ABBB-73E1BEE2FFDA}" presName="sibTrans" presStyleCnt="0"/>
      <dgm:spPr/>
    </dgm:pt>
    <dgm:pt modelId="{C1AE6F00-4184-49EB-9C1C-8192E99EB63F}" type="pres">
      <dgm:prSet presAssocID="{54D16E95-5651-4B9B-8482-AB5E96470DCF}" presName="compNode" presStyleCnt="0"/>
      <dgm:spPr/>
    </dgm:pt>
    <dgm:pt modelId="{02D0B52A-9EB7-4267-961F-5D1A88C7A163}" type="pres">
      <dgm:prSet presAssocID="{54D16E95-5651-4B9B-8482-AB5E96470DCF}" presName="bgRect" presStyleLbl="bgShp" presStyleIdx="2" presStyleCnt="3"/>
      <dgm:spPr/>
    </dgm:pt>
    <dgm:pt modelId="{AD4F3D75-3602-425C-89CA-63181FD15267}" type="pres">
      <dgm:prSet presAssocID="{54D16E95-5651-4B9B-8482-AB5E96470D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31366C0-35E9-4A5A-A0F6-FC5E60F79D22}" type="pres">
      <dgm:prSet presAssocID="{54D16E95-5651-4B9B-8482-AB5E96470DCF}" presName="spaceRect" presStyleCnt="0"/>
      <dgm:spPr/>
    </dgm:pt>
    <dgm:pt modelId="{5CF87E9D-6B59-4BEF-8F7A-CC46FFCC06AE}" type="pres">
      <dgm:prSet presAssocID="{54D16E95-5651-4B9B-8482-AB5E96470DC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4BBA06-C413-4448-8F1B-52DA44DEDEC7}" type="presOf" srcId="{B816B229-B394-4E34-B40F-6AFF21317A6E}" destId="{0F9DE3B6-5DBE-465F-84E5-487F86F06B24}" srcOrd="0" destOrd="0" presId="urn:microsoft.com/office/officeart/2018/2/layout/IconVerticalSolidList"/>
    <dgm:cxn modelId="{3ACDE908-A91F-49E3-9A27-A05CA0742883}" type="presOf" srcId="{FC85C737-3FA0-4CD5-9686-B2F6515195FB}" destId="{DA07AAE7-A462-433B-AFB4-A55386B194AB}" srcOrd="0" destOrd="0" presId="urn:microsoft.com/office/officeart/2018/2/layout/IconVerticalSolidList"/>
    <dgm:cxn modelId="{638B7124-5A18-4FBB-8611-15BFBB853138}" type="presOf" srcId="{9A560D63-1E96-4D28-AC7F-3B1314E171A2}" destId="{DFC3C9FB-C531-4A10-AA1E-51EEDDF51BCF}" srcOrd="0" destOrd="0" presId="urn:microsoft.com/office/officeart/2018/2/layout/IconVerticalSolidList"/>
    <dgm:cxn modelId="{F48E726E-6D51-490A-8CB7-670BF55CE9BA}" srcId="{B816B229-B394-4E34-B40F-6AFF21317A6E}" destId="{9A560D63-1E96-4D28-AC7F-3B1314E171A2}" srcOrd="1" destOrd="0" parTransId="{6EBBAD48-4DE1-4AA1-A875-DF8C30695C11}" sibTransId="{77020392-4AF6-4D0C-ABBB-73E1BEE2FFDA}"/>
    <dgm:cxn modelId="{0C45037C-E3A2-4D10-B934-62A5506B00B6}" srcId="{B816B229-B394-4E34-B40F-6AFF21317A6E}" destId="{54D16E95-5651-4B9B-8482-AB5E96470DCF}" srcOrd="2" destOrd="0" parTransId="{E43265B0-7E22-4F36-B340-28714BC78684}" sibTransId="{7D441623-A4CA-491F-8647-588B61D43340}"/>
    <dgm:cxn modelId="{8B48AE97-038B-4701-80D7-ECEEE4F0BEE7}" srcId="{B816B229-B394-4E34-B40F-6AFF21317A6E}" destId="{FC85C737-3FA0-4CD5-9686-B2F6515195FB}" srcOrd="0" destOrd="0" parTransId="{21E4DCE5-D5E7-43CF-A673-1E9D8928278E}" sibTransId="{25E2D8EE-EAF1-4AA5-BC5A-47CA79A93614}"/>
    <dgm:cxn modelId="{F2670DBF-D6BB-4DBC-8938-BD904FCB5E76}" type="presOf" srcId="{54D16E95-5651-4B9B-8482-AB5E96470DCF}" destId="{5CF87E9D-6B59-4BEF-8F7A-CC46FFCC06AE}" srcOrd="0" destOrd="0" presId="urn:microsoft.com/office/officeart/2018/2/layout/IconVerticalSolidList"/>
    <dgm:cxn modelId="{968EEB8C-88C7-44E0-BDDA-66A6418D6FAA}" type="presParOf" srcId="{0F9DE3B6-5DBE-465F-84E5-487F86F06B24}" destId="{A9662A67-0FAA-4F08-9401-11A686126D41}" srcOrd="0" destOrd="0" presId="urn:microsoft.com/office/officeart/2018/2/layout/IconVerticalSolidList"/>
    <dgm:cxn modelId="{B5712861-447E-49B9-917B-BE2CEC87BA42}" type="presParOf" srcId="{A9662A67-0FAA-4F08-9401-11A686126D41}" destId="{ED82B5A9-4678-48C4-A780-A697A7BE5BB3}" srcOrd="0" destOrd="0" presId="urn:microsoft.com/office/officeart/2018/2/layout/IconVerticalSolidList"/>
    <dgm:cxn modelId="{BC9DC42D-1D80-467C-A29B-6740AE7CB167}" type="presParOf" srcId="{A9662A67-0FAA-4F08-9401-11A686126D41}" destId="{F89D5104-625F-4F7C-B9E9-77EFC44FECAA}" srcOrd="1" destOrd="0" presId="urn:microsoft.com/office/officeart/2018/2/layout/IconVerticalSolidList"/>
    <dgm:cxn modelId="{EC83DF87-F751-4434-80A0-090E9BEBFB5B}" type="presParOf" srcId="{A9662A67-0FAA-4F08-9401-11A686126D41}" destId="{0A59AD5A-9641-4E67-82FA-3CFEAC2574A1}" srcOrd="2" destOrd="0" presId="urn:microsoft.com/office/officeart/2018/2/layout/IconVerticalSolidList"/>
    <dgm:cxn modelId="{16B5F58D-00E6-4C01-8182-81661F1BB738}" type="presParOf" srcId="{A9662A67-0FAA-4F08-9401-11A686126D41}" destId="{DA07AAE7-A462-433B-AFB4-A55386B194AB}" srcOrd="3" destOrd="0" presId="urn:microsoft.com/office/officeart/2018/2/layout/IconVerticalSolidList"/>
    <dgm:cxn modelId="{031262FB-A0FF-43DD-A302-E430A2B474C7}" type="presParOf" srcId="{0F9DE3B6-5DBE-465F-84E5-487F86F06B24}" destId="{CEADBB87-91B2-4C26-A4BD-0257BD943798}" srcOrd="1" destOrd="0" presId="urn:microsoft.com/office/officeart/2018/2/layout/IconVerticalSolidList"/>
    <dgm:cxn modelId="{5A429E01-4047-43DC-98E2-D8E44AE59C96}" type="presParOf" srcId="{0F9DE3B6-5DBE-465F-84E5-487F86F06B24}" destId="{64A2883C-192A-42FF-9780-3869EC634156}" srcOrd="2" destOrd="0" presId="urn:microsoft.com/office/officeart/2018/2/layout/IconVerticalSolidList"/>
    <dgm:cxn modelId="{D1428A44-01DE-4E6E-A10D-D4655A38311D}" type="presParOf" srcId="{64A2883C-192A-42FF-9780-3869EC634156}" destId="{2C324D3F-1A1D-4C24-AA85-6AF7EEA88619}" srcOrd="0" destOrd="0" presId="urn:microsoft.com/office/officeart/2018/2/layout/IconVerticalSolidList"/>
    <dgm:cxn modelId="{27B4C1DA-1B57-4947-99E9-76F440B23C12}" type="presParOf" srcId="{64A2883C-192A-42FF-9780-3869EC634156}" destId="{EBB4154D-8874-4F6F-8BCD-6BC554B0A799}" srcOrd="1" destOrd="0" presId="urn:microsoft.com/office/officeart/2018/2/layout/IconVerticalSolidList"/>
    <dgm:cxn modelId="{54AA3F2A-4ECF-4E1C-A828-57C032A56D70}" type="presParOf" srcId="{64A2883C-192A-42FF-9780-3869EC634156}" destId="{3F11A572-CF6A-42A1-9E74-7843C7DC5FF4}" srcOrd="2" destOrd="0" presId="urn:microsoft.com/office/officeart/2018/2/layout/IconVerticalSolidList"/>
    <dgm:cxn modelId="{532B2A12-439C-4B62-A4F5-D7303554E0D8}" type="presParOf" srcId="{64A2883C-192A-42FF-9780-3869EC634156}" destId="{DFC3C9FB-C531-4A10-AA1E-51EEDDF51BCF}" srcOrd="3" destOrd="0" presId="urn:microsoft.com/office/officeart/2018/2/layout/IconVerticalSolidList"/>
    <dgm:cxn modelId="{536BF0BC-6AB4-4F5A-BED6-DC432EB5D2A3}" type="presParOf" srcId="{0F9DE3B6-5DBE-465F-84E5-487F86F06B24}" destId="{5165A183-1827-44BB-A5DD-82C017750C31}" srcOrd="3" destOrd="0" presId="urn:microsoft.com/office/officeart/2018/2/layout/IconVerticalSolidList"/>
    <dgm:cxn modelId="{55D3BBD6-45FE-4AB9-8E04-BD0F4017E4C6}" type="presParOf" srcId="{0F9DE3B6-5DBE-465F-84E5-487F86F06B24}" destId="{C1AE6F00-4184-49EB-9C1C-8192E99EB63F}" srcOrd="4" destOrd="0" presId="urn:microsoft.com/office/officeart/2018/2/layout/IconVerticalSolidList"/>
    <dgm:cxn modelId="{CD61C1C9-115C-4D48-A71B-2C85F46BDAD5}" type="presParOf" srcId="{C1AE6F00-4184-49EB-9C1C-8192E99EB63F}" destId="{02D0B52A-9EB7-4267-961F-5D1A88C7A163}" srcOrd="0" destOrd="0" presId="urn:microsoft.com/office/officeart/2018/2/layout/IconVerticalSolidList"/>
    <dgm:cxn modelId="{C589E1C1-A361-437D-BC6F-8CB3A86AEF01}" type="presParOf" srcId="{C1AE6F00-4184-49EB-9C1C-8192E99EB63F}" destId="{AD4F3D75-3602-425C-89CA-63181FD15267}" srcOrd="1" destOrd="0" presId="urn:microsoft.com/office/officeart/2018/2/layout/IconVerticalSolidList"/>
    <dgm:cxn modelId="{6BCF26A1-B20F-40E1-BC68-58C52A0C2CF2}" type="presParOf" srcId="{C1AE6F00-4184-49EB-9C1C-8192E99EB63F}" destId="{E31366C0-35E9-4A5A-A0F6-FC5E60F79D22}" srcOrd="2" destOrd="0" presId="urn:microsoft.com/office/officeart/2018/2/layout/IconVerticalSolidList"/>
    <dgm:cxn modelId="{1020334E-D24E-4DA2-A173-06D0148A87AC}" type="presParOf" srcId="{C1AE6F00-4184-49EB-9C1C-8192E99EB63F}" destId="{5CF87E9D-6B59-4BEF-8F7A-CC46FFCC06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16BDD7B-4A33-4258-8E1B-2EE90535C0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8B35FD-3B10-46E5-B112-8970B4E5948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Consolas" panose="020B0609020204030204" pitchFamily="49" charset="0"/>
            </a:rPr>
            <a:t>Qualsiasi attrezzatura indossata e tenuta dal lavoratore allo scopo di proteggerlo dai rischi per la sicurezza o la salute durante il lavoro.</a:t>
          </a:r>
          <a:endParaRPr lang="en-US">
            <a:latin typeface="Consolas" panose="020B0609020204030204" pitchFamily="49" charset="0"/>
          </a:endParaRPr>
        </a:p>
      </dgm:t>
    </dgm:pt>
    <dgm:pt modelId="{23B8D406-A7D3-43C9-8ACD-BFC5FC39C0CA}" type="parTrans" cxnId="{4AA7BD5F-7981-42BB-8F75-54458C15BBE8}">
      <dgm:prSet/>
      <dgm:spPr/>
      <dgm:t>
        <a:bodyPr/>
        <a:lstStyle/>
        <a:p>
          <a:endParaRPr lang="en-US"/>
        </a:p>
      </dgm:t>
    </dgm:pt>
    <dgm:pt modelId="{8AD51CDA-2902-45E0-ADC4-3C9CB8DDE0D6}" type="sibTrans" cxnId="{4AA7BD5F-7981-42BB-8F75-54458C15BBE8}">
      <dgm:prSet phldrT="01" phldr="0"/>
      <dgm:spPr/>
      <dgm:t>
        <a:bodyPr/>
        <a:lstStyle/>
        <a:p>
          <a:endParaRPr lang="en-US"/>
        </a:p>
      </dgm:t>
    </dgm:pt>
    <dgm:pt modelId="{51E896CC-E817-4597-A3C6-7CA65EC8954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I DPI devono essere conformi al D.Lgs.475/92 e il loro uso non deve costituire fonte di ulteriore rischio.</a:t>
          </a:r>
          <a:endParaRPr lang="en-US" dirty="0">
            <a:latin typeface="Consolas" panose="020B0609020204030204" pitchFamily="49" charset="0"/>
          </a:endParaRPr>
        </a:p>
      </dgm:t>
    </dgm:pt>
    <dgm:pt modelId="{FA182BAE-153B-4410-9F50-C88FAC6EE604}" type="parTrans" cxnId="{374A499E-25E2-467E-BC3E-D71F7C0ACA55}">
      <dgm:prSet/>
      <dgm:spPr/>
      <dgm:t>
        <a:bodyPr/>
        <a:lstStyle/>
        <a:p>
          <a:endParaRPr lang="en-US"/>
        </a:p>
      </dgm:t>
    </dgm:pt>
    <dgm:pt modelId="{2FB4A47C-683A-430E-89F0-5F38AFC2D224}" type="sibTrans" cxnId="{374A499E-25E2-467E-BC3E-D71F7C0ACA55}">
      <dgm:prSet phldrT="02" phldr="0"/>
      <dgm:spPr/>
      <dgm:t>
        <a:bodyPr/>
        <a:lstStyle/>
        <a:p>
          <a:endParaRPr lang="en-US"/>
        </a:p>
      </dgm:t>
    </dgm:pt>
    <dgm:pt modelId="{B762E736-08F5-4120-A269-310423FB80A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Consolas" panose="020B0609020204030204" pitchFamily="49" charset="0"/>
            </a:rPr>
            <a:t>Sono suddivisi in tre categorie</a:t>
          </a:r>
          <a:r>
            <a:rPr lang="it-IT"/>
            <a:t>.</a:t>
          </a:r>
          <a:endParaRPr lang="en-US"/>
        </a:p>
      </dgm:t>
    </dgm:pt>
    <dgm:pt modelId="{40C4DF22-533D-41E0-B869-E17AF57CA68C}" type="parTrans" cxnId="{F5FA99C3-0346-4D04-AEFD-3ACDDBE29B05}">
      <dgm:prSet/>
      <dgm:spPr/>
      <dgm:t>
        <a:bodyPr/>
        <a:lstStyle/>
        <a:p>
          <a:endParaRPr lang="en-US"/>
        </a:p>
      </dgm:t>
    </dgm:pt>
    <dgm:pt modelId="{E01130A8-C77D-425F-B8E4-37B5168E8301}" type="sibTrans" cxnId="{F5FA99C3-0346-4D04-AEFD-3ACDDBE29B05}">
      <dgm:prSet phldrT="03" phldr="0"/>
      <dgm:spPr/>
      <dgm:t>
        <a:bodyPr/>
        <a:lstStyle/>
        <a:p>
          <a:endParaRPr lang="en-US"/>
        </a:p>
      </dgm:t>
    </dgm:pt>
    <dgm:pt modelId="{2B0B59FE-1306-4243-9015-1F05F688B440}" type="pres">
      <dgm:prSet presAssocID="{116BDD7B-4A33-4258-8E1B-2EE90535C054}" presName="root" presStyleCnt="0">
        <dgm:presLayoutVars>
          <dgm:dir/>
          <dgm:resizeHandles val="exact"/>
        </dgm:presLayoutVars>
      </dgm:prSet>
      <dgm:spPr/>
    </dgm:pt>
    <dgm:pt modelId="{B501428C-8847-4D0B-A9D8-1F19943559B6}" type="pres">
      <dgm:prSet presAssocID="{F28B35FD-3B10-46E5-B112-8970B4E5948C}" presName="compNode" presStyleCnt="0"/>
      <dgm:spPr/>
    </dgm:pt>
    <dgm:pt modelId="{49889550-26EB-40A7-91A5-887B73DACB6A}" type="pres">
      <dgm:prSet presAssocID="{F28B35FD-3B10-46E5-B112-8970B4E5948C}" presName="bgRect" presStyleLbl="bgShp" presStyleIdx="0" presStyleCnt="3"/>
      <dgm:spPr/>
    </dgm:pt>
    <dgm:pt modelId="{40AD5C74-1064-4D6E-9C75-BF1579425A7A}" type="pres">
      <dgm:prSet presAssocID="{F28B35FD-3B10-46E5-B112-8970B4E594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A2BAA60-8836-4D4F-9C6C-06B6E4315113}" type="pres">
      <dgm:prSet presAssocID="{F28B35FD-3B10-46E5-B112-8970B4E5948C}" presName="spaceRect" presStyleCnt="0"/>
      <dgm:spPr/>
    </dgm:pt>
    <dgm:pt modelId="{5E0C3FBD-4C02-460F-B306-BFD76DC4F498}" type="pres">
      <dgm:prSet presAssocID="{F28B35FD-3B10-46E5-B112-8970B4E5948C}" presName="parTx" presStyleLbl="revTx" presStyleIdx="0" presStyleCnt="3">
        <dgm:presLayoutVars>
          <dgm:chMax val="0"/>
          <dgm:chPref val="0"/>
        </dgm:presLayoutVars>
      </dgm:prSet>
      <dgm:spPr/>
    </dgm:pt>
    <dgm:pt modelId="{9BC6FF45-EC53-4F63-B42C-A96445EB74B9}" type="pres">
      <dgm:prSet presAssocID="{8AD51CDA-2902-45E0-ADC4-3C9CB8DDE0D6}" presName="sibTrans" presStyleCnt="0"/>
      <dgm:spPr/>
    </dgm:pt>
    <dgm:pt modelId="{DAAB49E5-F345-4D56-9B90-D7FFA65CE311}" type="pres">
      <dgm:prSet presAssocID="{51E896CC-E817-4597-A3C6-7CA65EC8954B}" presName="compNode" presStyleCnt="0"/>
      <dgm:spPr/>
    </dgm:pt>
    <dgm:pt modelId="{98D8DE55-C074-44F9-A9CF-BB3B2F90869F}" type="pres">
      <dgm:prSet presAssocID="{51E896CC-E817-4597-A3C6-7CA65EC8954B}" presName="bgRect" presStyleLbl="bgShp" presStyleIdx="1" presStyleCnt="3"/>
      <dgm:spPr/>
    </dgm:pt>
    <dgm:pt modelId="{19A6F686-B2B2-4306-838D-4135FB91BE59}" type="pres">
      <dgm:prSet presAssocID="{51E896CC-E817-4597-A3C6-7CA65EC895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3B5EC1E-D32F-4A27-B2D9-6C21FD8DE0CB}" type="pres">
      <dgm:prSet presAssocID="{51E896CC-E817-4597-A3C6-7CA65EC8954B}" presName="spaceRect" presStyleCnt="0"/>
      <dgm:spPr/>
    </dgm:pt>
    <dgm:pt modelId="{9C541460-D573-4F26-9BF0-D283CE06F044}" type="pres">
      <dgm:prSet presAssocID="{51E896CC-E817-4597-A3C6-7CA65EC8954B}" presName="parTx" presStyleLbl="revTx" presStyleIdx="1" presStyleCnt="3">
        <dgm:presLayoutVars>
          <dgm:chMax val="0"/>
          <dgm:chPref val="0"/>
        </dgm:presLayoutVars>
      </dgm:prSet>
      <dgm:spPr/>
    </dgm:pt>
    <dgm:pt modelId="{F4FAD018-F1D4-46C0-A202-8E5FC117CF35}" type="pres">
      <dgm:prSet presAssocID="{2FB4A47C-683A-430E-89F0-5F38AFC2D224}" presName="sibTrans" presStyleCnt="0"/>
      <dgm:spPr/>
    </dgm:pt>
    <dgm:pt modelId="{F1078216-585F-452B-8560-9DA499C9D50B}" type="pres">
      <dgm:prSet presAssocID="{B762E736-08F5-4120-A269-310423FB80A0}" presName="compNode" presStyleCnt="0"/>
      <dgm:spPr/>
    </dgm:pt>
    <dgm:pt modelId="{EA709B49-F4BE-4A83-BCC9-FA1A4AB852FF}" type="pres">
      <dgm:prSet presAssocID="{B762E736-08F5-4120-A269-310423FB80A0}" presName="bgRect" presStyleLbl="bgShp" presStyleIdx="2" presStyleCnt="3"/>
      <dgm:spPr/>
    </dgm:pt>
    <dgm:pt modelId="{BCF9FDBF-9364-40E2-B7DE-9F0543A61AB5}" type="pres">
      <dgm:prSet presAssocID="{B762E736-08F5-4120-A269-310423FB80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F2D73F20-BE90-493E-8DC5-5B08B8FE4E2E}" type="pres">
      <dgm:prSet presAssocID="{B762E736-08F5-4120-A269-310423FB80A0}" presName="spaceRect" presStyleCnt="0"/>
      <dgm:spPr/>
    </dgm:pt>
    <dgm:pt modelId="{61DEDC48-2ABF-4E00-87AD-E4C42FA57D6B}" type="pres">
      <dgm:prSet presAssocID="{B762E736-08F5-4120-A269-310423FB80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EE3C0E-66B3-44DD-B774-A117561E8E09}" type="presOf" srcId="{B762E736-08F5-4120-A269-310423FB80A0}" destId="{61DEDC48-2ABF-4E00-87AD-E4C42FA57D6B}" srcOrd="0" destOrd="0" presId="urn:microsoft.com/office/officeart/2018/2/layout/IconVerticalSolidList"/>
    <dgm:cxn modelId="{04621F33-E661-4D29-BED4-175CEA5711F3}" type="presOf" srcId="{116BDD7B-4A33-4258-8E1B-2EE90535C054}" destId="{2B0B59FE-1306-4243-9015-1F05F688B440}" srcOrd="0" destOrd="0" presId="urn:microsoft.com/office/officeart/2018/2/layout/IconVerticalSolidList"/>
    <dgm:cxn modelId="{4AA7BD5F-7981-42BB-8F75-54458C15BBE8}" srcId="{116BDD7B-4A33-4258-8E1B-2EE90535C054}" destId="{F28B35FD-3B10-46E5-B112-8970B4E5948C}" srcOrd="0" destOrd="0" parTransId="{23B8D406-A7D3-43C9-8ACD-BFC5FC39C0CA}" sibTransId="{8AD51CDA-2902-45E0-ADC4-3C9CB8DDE0D6}"/>
    <dgm:cxn modelId="{5BECB34C-7592-4FF7-8855-2393AF1790BC}" type="presOf" srcId="{51E896CC-E817-4597-A3C6-7CA65EC8954B}" destId="{9C541460-D573-4F26-9BF0-D283CE06F044}" srcOrd="0" destOrd="0" presId="urn:microsoft.com/office/officeart/2018/2/layout/IconVerticalSolidList"/>
    <dgm:cxn modelId="{374A499E-25E2-467E-BC3E-D71F7C0ACA55}" srcId="{116BDD7B-4A33-4258-8E1B-2EE90535C054}" destId="{51E896CC-E817-4597-A3C6-7CA65EC8954B}" srcOrd="1" destOrd="0" parTransId="{FA182BAE-153B-4410-9F50-C88FAC6EE604}" sibTransId="{2FB4A47C-683A-430E-89F0-5F38AFC2D224}"/>
    <dgm:cxn modelId="{B3F6ECB6-9B4E-4C18-A1BE-BBBCFCAE1EFF}" type="presOf" srcId="{F28B35FD-3B10-46E5-B112-8970B4E5948C}" destId="{5E0C3FBD-4C02-460F-B306-BFD76DC4F498}" srcOrd="0" destOrd="0" presId="urn:microsoft.com/office/officeart/2018/2/layout/IconVerticalSolidList"/>
    <dgm:cxn modelId="{F5FA99C3-0346-4D04-AEFD-3ACDDBE29B05}" srcId="{116BDD7B-4A33-4258-8E1B-2EE90535C054}" destId="{B762E736-08F5-4120-A269-310423FB80A0}" srcOrd="2" destOrd="0" parTransId="{40C4DF22-533D-41E0-B869-E17AF57CA68C}" sibTransId="{E01130A8-C77D-425F-B8E4-37B5168E8301}"/>
    <dgm:cxn modelId="{B98983E0-ADC8-4DF0-825E-66DA16FC86E5}" type="presParOf" srcId="{2B0B59FE-1306-4243-9015-1F05F688B440}" destId="{B501428C-8847-4D0B-A9D8-1F19943559B6}" srcOrd="0" destOrd="0" presId="urn:microsoft.com/office/officeart/2018/2/layout/IconVerticalSolidList"/>
    <dgm:cxn modelId="{4E354FAA-C70F-42BA-8806-94DFE8397409}" type="presParOf" srcId="{B501428C-8847-4D0B-A9D8-1F19943559B6}" destId="{49889550-26EB-40A7-91A5-887B73DACB6A}" srcOrd="0" destOrd="0" presId="urn:microsoft.com/office/officeart/2018/2/layout/IconVerticalSolidList"/>
    <dgm:cxn modelId="{B0895D5E-9168-436E-81D9-D26C91223F34}" type="presParOf" srcId="{B501428C-8847-4D0B-A9D8-1F19943559B6}" destId="{40AD5C74-1064-4D6E-9C75-BF1579425A7A}" srcOrd="1" destOrd="0" presId="urn:microsoft.com/office/officeart/2018/2/layout/IconVerticalSolidList"/>
    <dgm:cxn modelId="{E67168D0-85F2-4D3D-8853-F6CBFBDCBC7E}" type="presParOf" srcId="{B501428C-8847-4D0B-A9D8-1F19943559B6}" destId="{3A2BAA60-8836-4D4F-9C6C-06B6E4315113}" srcOrd="2" destOrd="0" presId="urn:microsoft.com/office/officeart/2018/2/layout/IconVerticalSolidList"/>
    <dgm:cxn modelId="{99B47322-4E24-4787-B7AA-DF7DC31DD128}" type="presParOf" srcId="{B501428C-8847-4D0B-A9D8-1F19943559B6}" destId="{5E0C3FBD-4C02-460F-B306-BFD76DC4F498}" srcOrd="3" destOrd="0" presId="urn:microsoft.com/office/officeart/2018/2/layout/IconVerticalSolidList"/>
    <dgm:cxn modelId="{3BF905B8-3745-4BB5-9F65-9C2866315A50}" type="presParOf" srcId="{2B0B59FE-1306-4243-9015-1F05F688B440}" destId="{9BC6FF45-EC53-4F63-B42C-A96445EB74B9}" srcOrd="1" destOrd="0" presId="urn:microsoft.com/office/officeart/2018/2/layout/IconVerticalSolidList"/>
    <dgm:cxn modelId="{F0982554-7027-491E-8FC0-2D1373F78F10}" type="presParOf" srcId="{2B0B59FE-1306-4243-9015-1F05F688B440}" destId="{DAAB49E5-F345-4D56-9B90-D7FFA65CE311}" srcOrd="2" destOrd="0" presId="urn:microsoft.com/office/officeart/2018/2/layout/IconVerticalSolidList"/>
    <dgm:cxn modelId="{09CB191F-A441-4EAB-91D1-B00470051E14}" type="presParOf" srcId="{DAAB49E5-F345-4D56-9B90-D7FFA65CE311}" destId="{98D8DE55-C074-44F9-A9CF-BB3B2F90869F}" srcOrd="0" destOrd="0" presId="urn:microsoft.com/office/officeart/2018/2/layout/IconVerticalSolidList"/>
    <dgm:cxn modelId="{1217F50C-6022-4701-B821-181793CE0219}" type="presParOf" srcId="{DAAB49E5-F345-4D56-9B90-D7FFA65CE311}" destId="{19A6F686-B2B2-4306-838D-4135FB91BE59}" srcOrd="1" destOrd="0" presId="urn:microsoft.com/office/officeart/2018/2/layout/IconVerticalSolidList"/>
    <dgm:cxn modelId="{E280124C-23CE-4FC9-BA2A-2991EFFAA469}" type="presParOf" srcId="{DAAB49E5-F345-4D56-9B90-D7FFA65CE311}" destId="{33B5EC1E-D32F-4A27-B2D9-6C21FD8DE0CB}" srcOrd="2" destOrd="0" presId="urn:microsoft.com/office/officeart/2018/2/layout/IconVerticalSolidList"/>
    <dgm:cxn modelId="{55C4A191-E4A5-4A5A-A03C-427A42665615}" type="presParOf" srcId="{DAAB49E5-F345-4D56-9B90-D7FFA65CE311}" destId="{9C541460-D573-4F26-9BF0-D283CE06F044}" srcOrd="3" destOrd="0" presId="urn:microsoft.com/office/officeart/2018/2/layout/IconVerticalSolidList"/>
    <dgm:cxn modelId="{7DA35877-8A3C-4FA4-9A55-17F91E2F6435}" type="presParOf" srcId="{2B0B59FE-1306-4243-9015-1F05F688B440}" destId="{F4FAD018-F1D4-46C0-A202-8E5FC117CF35}" srcOrd="3" destOrd="0" presId="urn:microsoft.com/office/officeart/2018/2/layout/IconVerticalSolidList"/>
    <dgm:cxn modelId="{8BCC1D31-F751-4FCD-956E-8190A71D2D85}" type="presParOf" srcId="{2B0B59FE-1306-4243-9015-1F05F688B440}" destId="{F1078216-585F-452B-8560-9DA499C9D50B}" srcOrd="4" destOrd="0" presId="urn:microsoft.com/office/officeart/2018/2/layout/IconVerticalSolidList"/>
    <dgm:cxn modelId="{DC93934E-D2E3-400E-81BE-85EEB841495F}" type="presParOf" srcId="{F1078216-585F-452B-8560-9DA499C9D50B}" destId="{EA709B49-F4BE-4A83-BCC9-FA1A4AB852FF}" srcOrd="0" destOrd="0" presId="urn:microsoft.com/office/officeart/2018/2/layout/IconVerticalSolidList"/>
    <dgm:cxn modelId="{F47845F4-1345-4B54-9D94-26111C894EBD}" type="presParOf" srcId="{F1078216-585F-452B-8560-9DA499C9D50B}" destId="{BCF9FDBF-9364-40E2-B7DE-9F0543A61AB5}" srcOrd="1" destOrd="0" presId="urn:microsoft.com/office/officeart/2018/2/layout/IconVerticalSolidList"/>
    <dgm:cxn modelId="{2752B555-E2D1-48DC-A646-103AB3C591A5}" type="presParOf" srcId="{F1078216-585F-452B-8560-9DA499C9D50B}" destId="{F2D73F20-BE90-493E-8DC5-5B08B8FE4E2E}" srcOrd="2" destOrd="0" presId="urn:microsoft.com/office/officeart/2018/2/layout/IconVerticalSolidList"/>
    <dgm:cxn modelId="{C5B6ED4A-7174-4021-A0B8-20DF75387DDF}" type="presParOf" srcId="{F1078216-585F-452B-8560-9DA499C9D50B}" destId="{61DEDC48-2ABF-4E00-87AD-E4C42FA57D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991D73E-D569-4EAA-B613-9C093943D886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3CAAE6-9792-4E9B-94E2-99C8383CCFD1}">
      <dgm:prSet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I DPI di 1° categoria sono quelli destinati a salvaguardare la persona da rischi e danni fisici di lieve entità. Devono essere muniti di marcatura CE.</a:t>
          </a:r>
          <a:endParaRPr lang="en-US" dirty="0">
            <a:latin typeface="Consolas" panose="020B0609020204030204" pitchFamily="49" charset="0"/>
          </a:endParaRPr>
        </a:p>
      </dgm:t>
    </dgm:pt>
    <dgm:pt modelId="{D51844B1-9D81-4A98-A274-9FF8D4001636}" type="parTrans" cxnId="{7CA27F1F-8EFA-4267-A0E8-D48F905B7F99}">
      <dgm:prSet/>
      <dgm:spPr/>
      <dgm:t>
        <a:bodyPr/>
        <a:lstStyle/>
        <a:p>
          <a:endParaRPr lang="en-US"/>
        </a:p>
      </dgm:t>
    </dgm:pt>
    <dgm:pt modelId="{DA686D91-5AE8-4377-9722-B54274E9B2D6}" type="sibTrans" cxnId="{7CA27F1F-8EFA-4267-A0E8-D48F905B7F99}">
      <dgm:prSet phldrT="01" phldr="0"/>
      <dgm:spPr>
        <a:effectLst/>
      </dgm:spPr>
      <dgm:t>
        <a:bodyPr/>
        <a:lstStyle/>
        <a:p>
          <a:endParaRPr lang="en-US" dirty="0"/>
        </a:p>
      </dgm:t>
    </dgm:pt>
    <dgm:pt modelId="{0DBC7599-BE96-4149-9CD4-ED1F006CA625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I DPI di 2° categoria sono quelli che non rientrano nelle altre due categorie. Devono essere muniti di marcatura CE.</a:t>
          </a:r>
          <a:endParaRPr lang="en-US" dirty="0">
            <a:latin typeface="Consolas" panose="020B0609020204030204" pitchFamily="49" charset="0"/>
          </a:endParaRPr>
        </a:p>
      </dgm:t>
    </dgm:pt>
    <dgm:pt modelId="{BC88BE2E-4F8F-46D9-9494-58688AA3DB88}" type="parTrans" cxnId="{935166AD-8287-47DB-872B-1138EAD96659}">
      <dgm:prSet/>
      <dgm:spPr/>
      <dgm:t>
        <a:bodyPr/>
        <a:lstStyle/>
        <a:p>
          <a:endParaRPr lang="en-US"/>
        </a:p>
      </dgm:t>
    </dgm:pt>
    <dgm:pt modelId="{8184DDCD-36D8-473E-8011-955C05133E1D}" type="sibTrans" cxnId="{935166AD-8287-47DB-872B-1138EAD96659}">
      <dgm:prSet phldrT="02" phldr="0"/>
      <dgm:spPr>
        <a:effectLst/>
      </dgm:spPr>
      <dgm:t>
        <a:bodyPr/>
        <a:lstStyle/>
        <a:p>
          <a:endParaRPr lang="en-US" dirty="0"/>
        </a:p>
      </dgm:t>
    </dgm:pt>
    <dgm:pt modelId="{9BDCA49A-F70A-4417-B6E3-3B3FEDB5326C}">
      <dgm:prSet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dgm:spPr>
      <dgm:t>
        <a:bodyPr/>
        <a:lstStyle/>
        <a:p>
          <a:r>
            <a:rPr lang="it-IT" dirty="0">
              <a:latin typeface="Consolas" panose="020B0609020204030204" pitchFamily="49" charset="0"/>
            </a:rPr>
            <a:t>I DPI di 3° categoria sono quelli destinati a salvaguardare da rischi di morte o di lesioni gravi e di carattere permanente. Devono essere muniti di marcatura CE e dell’attestato di certificazione.</a:t>
          </a:r>
          <a:endParaRPr lang="en-US" dirty="0">
            <a:latin typeface="Consolas" panose="020B0609020204030204" pitchFamily="49" charset="0"/>
          </a:endParaRPr>
        </a:p>
      </dgm:t>
    </dgm:pt>
    <dgm:pt modelId="{E321245B-CA12-4318-9DC8-F1574B7E8D5D}" type="parTrans" cxnId="{1673136A-1B96-4EC6-988E-7E3EAD188772}">
      <dgm:prSet/>
      <dgm:spPr/>
      <dgm:t>
        <a:bodyPr/>
        <a:lstStyle/>
        <a:p>
          <a:endParaRPr lang="en-US"/>
        </a:p>
      </dgm:t>
    </dgm:pt>
    <dgm:pt modelId="{677340B0-C945-4937-A3BB-EC1E58E1C010}" type="sibTrans" cxnId="{1673136A-1B96-4EC6-988E-7E3EAD188772}">
      <dgm:prSet phldrT="03" phldr="0"/>
      <dgm:spPr/>
      <dgm:t>
        <a:bodyPr/>
        <a:lstStyle/>
        <a:p>
          <a:endParaRPr lang="en-US"/>
        </a:p>
      </dgm:t>
    </dgm:pt>
    <dgm:pt modelId="{1DFD5C7C-CEA3-45EC-8024-4D5AF49D8BB2}" type="pres">
      <dgm:prSet presAssocID="{2991D73E-D569-4EAA-B613-9C093943D886}" presName="linearFlow" presStyleCnt="0">
        <dgm:presLayoutVars>
          <dgm:resizeHandles val="exact"/>
        </dgm:presLayoutVars>
      </dgm:prSet>
      <dgm:spPr/>
    </dgm:pt>
    <dgm:pt modelId="{2414A980-2B74-4744-91D8-D42392C3215C}" type="pres">
      <dgm:prSet presAssocID="{573CAAE6-9792-4E9B-94E2-99C8383CCFD1}" presName="node" presStyleLbl="node1" presStyleIdx="0" presStyleCnt="3">
        <dgm:presLayoutVars>
          <dgm:bulletEnabled val="1"/>
        </dgm:presLayoutVars>
      </dgm:prSet>
      <dgm:spPr/>
    </dgm:pt>
    <dgm:pt modelId="{C4253383-69F4-4D7C-AA7C-189FCCABF009}" type="pres">
      <dgm:prSet presAssocID="{DA686D91-5AE8-4377-9722-B54274E9B2D6}" presName="sibTrans" presStyleLbl="sibTrans2D1" presStyleIdx="0" presStyleCnt="2" custFlipVert="1" custFlipHor="1" custScaleX="8742" custScaleY="7285" custLinFactNeighborX="22111" custLinFactNeighborY="-76251"/>
      <dgm:spPr/>
    </dgm:pt>
    <dgm:pt modelId="{4AFC3D35-7A09-4C1E-8051-AD4FDD7F5136}" type="pres">
      <dgm:prSet presAssocID="{DA686D91-5AE8-4377-9722-B54274E9B2D6}" presName="connectorText" presStyleLbl="sibTrans2D1" presStyleIdx="0" presStyleCnt="2"/>
      <dgm:spPr/>
    </dgm:pt>
    <dgm:pt modelId="{93B7330D-B760-41CD-BA24-3478FAADCB3D}" type="pres">
      <dgm:prSet presAssocID="{0DBC7599-BE96-4149-9CD4-ED1F006CA625}" presName="node" presStyleLbl="node1" presStyleIdx="1" presStyleCnt="3">
        <dgm:presLayoutVars>
          <dgm:bulletEnabled val="1"/>
        </dgm:presLayoutVars>
      </dgm:prSet>
      <dgm:spPr/>
    </dgm:pt>
    <dgm:pt modelId="{90306E3B-4F41-46AB-8DF4-69D6523A1428}" type="pres">
      <dgm:prSet presAssocID="{8184DDCD-36D8-473E-8011-955C05133E1D}" presName="sibTrans" presStyleLbl="sibTrans2D1" presStyleIdx="1" presStyleCnt="2" custFlipVert="1" custFlipHor="0" custScaleX="8742" custScaleY="7285" custLinFactX="-200000" custLinFactNeighborX="-243787" custLinFactNeighborY="-80319"/>
      <dgm:spPr/>
    </dgm:pt>
    <dgm:pt modelId="{20B92646-B93F-4052-BE6A-2C0827B77257}" type="pres">
      <dgm:prSet presAssocID="{8184DDCD-36D8-473E-8011-955C05133E1D}" presName="connectorText" presStyleLbl="sibTrans2D1" presStyleIdx="1" presStyleCnt="2"/>
      <dgm:spPr/>
    </dgm:pt>
    <dgm:pt modelId="{E6CC77F6-4174-497F-AACE-FF8FACFBCA11}" type="pres">
      <dgm:prSet presAssocID="{9BDCA49A-F70A-4417-B6E3-3B3FEDB5326C}" presName="node" presStyleLbl="node1" presStyleIdx="2" presStyleCnt="3">
        <dgm:presLayoutVars>
          <dgm:bulletEnabled val="1"/>
        </dgm:presLayoutVars>
      </dgm:prSet>
      <dgm:spPr/>
    </dgm:pt>
  </dgm:ptLst>
  <dgm:cxnLst>
    <dgm:cxn modelId="{7CA27F1F-8EFA-4267-A0E8-D48F905B7F99}" srcId="{2991D73E-D569-4EAA-B613-9C093943D886}" destId="{573CAAE6-9792-4E9B-94E2-99C8383CCFD1}" srcOrd="0" destOrd="0" parTransId="{D51844B1-9D81-4A98-A274-9FF8D4001636}" sibTransId="{DA686D91-5AE8-4377-9722-B54274E9B2D6}"/>
    <dgm:cxn modelId="{94A90762-FAAD-4A4C-9835-EC6914A2D9B9}" type="presOf" srcId="{0DBC7599-BE96-4149-9CD4-ED1F006CA625}" destId="{93B7330D-B760-41CD-BA24-3478FAADCB3D}" srcOrd="0" destOrd="0" presId="urn:microsoft.com/office/officeart/2005/8/layout/process2"/>
    <dgm:cxn modelId="{6BD01262-88A8-4036-8866-C4734C01D763}" type="presOf" srcId="{8184DDCD-36D8-473E-8011-955C05133E1D}" destId="{20B92646-B93F-4052-BE6A-2C0827B77257}" srcOrd="1" destOrd="0" presId="urn:microsoft.com/office/officeart/2005/8/layout/process2"/>
    <dgm:cxn modelId="{0A4DD664-B393-477B-8D0A-0DEBB00A805E}" type="presOf" srcId="{DA686D91-5AE8-4377-9722-B54274E9B2D6}" destId="{4AFC3D35-7A09-4C1E-8051-AD4FDD7F5136}" srcOrd="1" destOrd="0" presId="urn:microsoft.com/office/officeart/2005/8/layout/process2"/>
    <dgm:cxn modelId="{BAA19067-E3DA-4BE1-8761-08F863890A2C}" type="presOf" srcId="{573CAAE6-9792-4E9B-94E2-99C8383CCFD1}" destId="{2414A980-2B74-4744-91D8-D42392C3215C}" srcOrd="0" destOrd="0" presId="urn:microsoft.com/office/officeart/2005/8/layout/process2"/>
    <dgm:cxn modelId="{1673136A-1B96-4EC6-988E-7E3EAD188772}" srcId="{2991D73E-D569-4EAA-B613-9C093943D886}" destId="{9BDCA49A-F70A-4417-B6E3-3B3FEDB5326C}" srcOrd="2" destOrd="0" parTransId="{E321245B-CA12-4318-9DC8-F1574B7E8D5D}" sibTransId="{677340B0-C945-4937-A3BB-EC1E58E1C010}"/>
    <dgm:cxn modelId="{E2BFCE4C-846C-4A7F-B247-2134E68F98EA}" type="presOf" srcId="{9BDCA49A-F70A-4417-B6E3-3B3FEDB5326C}" destId="{E6CC77F6-4174-497F-AACE-FF8FACFBCA11}" srcOrd="0" destOrd="0" presId="urn:microsoft.com/office/officeart/2005/8/layout/process2"/>
    <dgm:cxn modelId="{7090254E-2085-4CFC-B508-ED15F109DFDF}" type="presOf" srcId="{8184DDCD-36D8-473E-8011-955C05133E1D}" destId="{90306E3B-4F41-46AB-8DF4-69D6523A1428}" srcOrd="0" destOrd="0" presId="urn:microsoft.com/office/officeart/2005/8/layout/process2"/>
    <dgm:cxn modelId="{C2A4EF8A-04AA-4762-9075-F2D009867A2C}" type="presOf" srcId="{DA686D91-5AE8-4377-9722-B54274E9B2D6}" destId="{C4253383-69F4-4D7C-AA7C-189FCCABF009}" srcOrd="0" destOrd="0" presId="urn:microsoft.com/office/officeart/2005/8/layout/process2"/>
    <dgm:cxn modelId="{EF562E94-7ED8-4EEB-8A9F-58C16392F43F}" type="presOf" srcId="{2991D73E-D569-4EAA-B613-9C093943D886}" destId="{1DFD5C7C-CEA3-45EC-8024-4D5AF49D8BB2}" srcOrd="0" destOrd="0" presId="urn:microsoft.com/office/officeart/2005/8/layout/process2"/>
    <dgm:cxn modelId="{935166AD-8287-47DB-872B-1138EAD96659}" srcId="{2991D73E-D569-4EAA-B613-9C093943D886}" destId="{0DBC7599-BE96-4149-9CD4-ED1F006CA625}" srcOrd="1" destOrd="0" parTransId="{BC88BE2E-4F8F-46D9-9494-58688AA3DB88}" sibTransId="{8184DDCD-36D8-473E-8011-955C05133E1D}"/>
    <dgm:cxn modelId="{A0C00781-1327-45C6-B390-EAAA91E64FAA}" type="presParOf" srcId="{1DFD5C7C-CEA3-45EC-8024-4D5AF49D8BB2}" destId="{2414A980-2B74-4744-91D8-D42392C3215C}" srcOrd="0" destOrd="0" presId="urn:microsoft.com/office/officeart/2005/8/layout/process2"/>
    <dgm:cxn modelId="{BED77E4B-BA00-4499-80F1-8302150499F5}" type="presParOf" srcId="{1DFD5C7C-CEA3-45EC-8024-4D5AF49D8BB2}" destId="{C4253383-69F4-4D7C-AA7C-189FCCABF009}" srcOrd="1" destOrd="0" presId="urn:microsoft.com/office/officeart/2005/8/layout/process2"/>
    <dgm:cxn modelId="{054A36EA-E008-490F-B00D-4463FFC59CA7}" type="presParOf" srcId="{C4253383-69F4-4D7C-AA7C-189FCCABF009}" destId="{4AFC3D35-7A09-4C1E-8051-AD4FDD7F5136}" srcOrd="0" destOrd="0" presId="urn:microsoft.com/office/officeart/2005/8/layout/process2"/>
    <dgm:cxn modelId="{CB19292A-AC4F-4138-9868-E602A6584C7D}" type="presParOf" srcId="{1DFD5C7C-CEA3-45EC-8024-4D5AF49D8BB2}" destId="{93B7330D-B760-41CD-BA24-3478FAADCB3D}" srcOrd="2" destOrd="0" presId="urn:microsoft.com/office/officeart/2005/8/layout/process2"/>
    <dgm:cxn modelId="{849D5A2C-058B-4318-9CF6-4D9DFEAB9AED}" type="presParOf" srcId="{1DFD5C7C-CEA3-45EC-8024-4D5AF49D8BB2}" destId="{90306E3B-4F41-46AB-8DF4-69D6523A1428}" srcOrd="3" destOrd="0" presId="urn:microsoft.com/office/officeart/2005/8/layout/process2"/>
    <dgm:cxn modelId="{4D87F307-2E12-4570-AEDC-7165A430996C}" type="presParOf" srcId="{90306E3B-4F41-46AB-8DF4-69D6523A1428}" destId="{20B92646-B93F-4052-BE6A-2C0827B77257}" srcOrd="0" destOrd="0" presId="urn:microsoft.com/office/officeart/2005/8/layout/process2"/>
    <dgm:cxn modelId="{66AB030B-3131-4920-8439-8F05766412A7}" type="presParOf" srcId="{1DFD5C7C-CEA3-45EC-8024-4D5AF49D8BB2}" destId="{E6CC77F6-4174-497F-AACE-FF8FACFBCA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2A098-B796-4A53-BDB7-3DF0BA88B5C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991FC23-3107-41CE-91EA-C2F8141C7250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La più recente normativa comunitaria propone un punto di vista innovativo.</a:t>
          </a:r>
          <a:endParaRPr lang="en-US" dirty="0">
            <a:latin typeface="Consolas" panose="020B0609020204030204" pitchFamily="49" charset="0"/>
          </a:endParaRPr>
        </a:p>
      </dgm:t>
    </dgm:pt>
    <dgm:pt modelId="{CC376F5D-9930-47EE-BD93-5AA6ED83A16D}" type="parTrans" cxnId="{A328470C-32C6-47A1-86B3-631179E372CE}">
      <dgm:prSet/>
      <dgm:spPr/>
      <dgm:t>
        <a:bodyPr/>
        <a:lstStyle/>
        <a:p>
          <a:endParaRPr lang="en-US"/>
        </a:p>
      </dgm:t>
    </dgm:pt>
    <dgm:pt modelId="{1D62AB8A-E80E-49C4-A0DA-2F33F5DD7381}" type="sibTrans" cxnId="{A328470C-32C6-47A1-86B3-631179E372CE}">
      <dgm:prSet/>
      <dgm:spPr/>
      <dgm:t>
        <a:bodyPr/>
        <a:lstStyle/>
        <a:p>
          <a:endParaRPr lang="en-US"/>
        </a:p>
      </dgm:t>
    </dgm:pt>
    <dgm:pt modelId="{A32B7F13-5312-4112-BD6B-96FEAA9C42E4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Nuova cultura della sicurezza.</a:t>
          </a:r>
          <a:endParaRPr lang="en-US" dirty="0">
            <a:latin typeface="Consolas" panose="020B0609020204030204" pitchFamily="49" charset="0"/>
          </a:endParaRPr>
        </a:p>
      </dgm:t>
    </dgm:pt>
    <dgm:pt modelId="{51B4357C-D6BE-404C-B1CA-BC64ECAAEE31}" type="parTrans" cxnId="{D2C28A6B-D0B7-4FA2-9E47-8ADF470F9990}">
      <dgm:prSet/>
      <dgm:spPr/>
      <dgm:t>
        <a:bodyPr/>
        <a:lstStyle/>
        <a:p>
          <a:endParaRPr lang="en-US"/>
        </a:p>
      </dgm:t>
    </dgm:pt>
    <dgm:pt modelId="{FFD64051-C2E8-4E8F-9057-ABD0560AE936}" type="sibTrans" cxnId="{D2C28A6B-D0B7-4FA2-9E47-8ADF470F9990}">
      <dgm:prSet/>
      <dgm:spPr/>
      <dgm:t>
        <a:bodyPr/>
        <a:lstStyle/>
        <a:p>
          <a:endParaRPr lang="en-US"/>
        </a:p>
      </dgm:t>
    </dgm:pt>
    <dgm:pt modelId="{47507982-442A-462F-9977-1C81CAD8CF3D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Stabilisce il diritto dei lavoratori alla costante formazione, informazione e consultazione in materia di igiene e sicurezza sul lavoro.</a:t>
          </a:r>
          <a:endParaRPr lang="en-US" dirty="0">
            <a:latin typeface="Consolas" panose="020B0609020204030204" pitchFamily="49" charset="0"/>
          </a:endParaRPr>
        </a:p>
      </dgm:t>
    </dgm:pt>
    <dgm:pt modelId="{B964A556-2862-42A5-AE5B-C2837520B6E1}" type="parTrans" cxnId="{22A702DE-41F8-4AAD-B735-3016285F13A3}">
      <dgm:prSet/>
      <dgm:spPr/>
      <dgm:t>
        <a:bodyPr/>
        <a:lstStyle/>
        <a:p>
          <a:endParaRPr lang="en-US"/>
        </a:p>
      </dgm:t>
    </dgm:pt>
    <dgm:pt modelId="{CE526CD7-73B1-4AB3-AE11-3AB75B3229A0}" type="sibTrans" cxnId="{22A702DE-41F8-4AAD-B735-3016285F13A3}">
      <dgm:prSet/>
      <dgm:spPr/>
      <dgm:t>
        <a:bodyPr/>
        <a:lstStyle/>
        <a:p>
          <a:endParaRPr lang="en-US"/>
        </a:p>
      </dgm:t>
    </dgm:pt>
    <dgm:pt modelId="{58FFFD34-CF37-4F70-AA9D-B93E96B8D8F0}" type="pres">
      <dgm:prSet presAssocID="{FFF2A098-B796-4A53-BDB7-3DF0BA88B5C8}" presName="root" presStyleCnt="0">
        <dgm:presLayoutVars>
          <dgm:dir/>
          <dgm:resizeHandles val="exact"/>
        </dgm:presLayoutVars>
      </dgm:prSet>
      <dgm:spPr/>
    </dgm:pt>
    <dgm:pt modelId="{4C6A0F9A-EEA3-4DB5-BFC9-3E185E000C9C}" type="pres">
      <dgm:prSet presAssocID="{E991FC23-3107-41CE-91EA-C2F8141C7250}" presName="compNode" presStyleCnt="0"/>
      <dgm:spPr/>
    </dgm:pt>
    <dgm:pt modelId="{17EF5983-84D8-40C5-AB95-C904AB4290DC}" type="pres">
      <dgm:prSet presAssocID="{E991FC23-3107-41CE-91EA-C2F8141C7250}" presName="bgRect" presStyleLbl="bgShp" presStyleIdx="0" presStyleCnt="3"/>
      <dgm:spPr/>
    </dgm:pt>
    <dgm:pt modelId="{58DB07EF-E910-4B58-B5CF-1361CED205B2}" type="pres">
      <dgm:prSet presAssocID="{E991FC23-3107-41CE-91EA-C2F8141C725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CDB37DE-DAFB-472B-ABEB-4F76FFA8D1D2}" type="pres">
      <dgm:prSet presAssocID="{E991FC23-3107-41CE-91EA-C2F8141C7250}" presName="spaceRect" presStyleCnt="0"/>
      <dgm:spPr/>
    </dgm:pt>
    <dgm:pt modelId="{DB3D3CC0-C01E-4C5B-A529-310F30A70F8B}" type="pres">
      <dgm:prSet presAssocID="{E991FC23-3107-41CE-91EA-C2F8141C7250}" presName="parTx" presStyleLbl="revTx" presStyleIdx="0" presStyleCnt="3">
        <dgm:presLayoutVars>
          <dgm:chMax val="0"/>
          <dgm:chPref val="0"/>
        </dgm:presLayoutVars>
      </dgm:prSet>
      <dgm:spPr/>
    </dgm:pt>
    <dgm:pt modelId="{CBF0CC77-C458-4818-A928-345EF7632BC4}" type="pres">
      <dgm:prSet presAssocID="{1D62AB8A-E80E-49C4-A0DA-2F33F5DD7381}" presName="sibTrans" presStyleCnt="0"/>
      <dgm:spPr/>
    </dgm:pt>
    <dgm:pt modelId="{C0DA920A-79A1-457F-AE03-66DA21B0A658}" type="pres">
      <dgm:prSet presAssocID="{A32B7F13-5312-4112-BD6B-96FEAA9C42E4}" presName="compNode" presStyleCnt="0"/>
      <dgm:spPr/>
    </dgm:pt>
    <dgm:pt modelId="{327E00F2-7F1D-4B07-9601-33E771A861DA}" type="pres">
      <dgm:prSet presAssocID="{A32B7F13-5312-4112-BD6B-96FEAA9C42E4}" presName="bgRect" presStyleLbl="bgShp" presStyleIdx="1" presStyleCnt="3"/>
      <dgm:spPr/>
    </dgm:pt>
    <dgm:pt modelId="{8D35608D-184B-4650-BFAD-C9179FF94DE0}" type="pres">
      <dgm:prSet presAssocID="{A32B7F13-5312-4112-BD6B-96FEAA9C42E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A7498A8-BDAF-4EF1-A309-FE0AC936F564}" type="pres">
      <dgm:prSet presAssocID="{A32B7F13-5312-4112-BD6B-96FEAA9C42E4}" presName="spaceRect" presStyleCnt="0"/>
      <dgm:spPr/>
    </dgm:pt>
    <dgm:pt modelId="{75B4B431-4D8B-4DEA-81DA-9EF05702161F}" type="pres">
      <dgm:prSet presAssocID="{A32B7F13-5312-4112-BD6B-96FEAA9C42E4}" presName="parTx" presStyleLbl="revTx" presStyleIdx="1" presStyleCnt="3">
        <dgm:presLayoutVars>
          <dgm:chMax val="0"/>
          <dgm:chPref val="0"/>
        </dgm:presLayoutVars>
      </dgm:prSet>
      <dgm:spPr/>
    </dgm:pt>
    <dgm:pt modelId="{433EC89D-C693-42C9-92EF-EE0445F6C005}" type="pres">
      <dgm:prSet presAssocID="{FFD64051-C2E8-4E8F-9057-ABD0560AE936}" presName="sibTrans" presStyleCnt="0"/>
      <dgm:spPr/>
    </dgm:pt>
    <dgm:pt modelId="{7BF116FF-CC90-4A20-9130-B916C9A9973A}" type="pres">
      <dgm:prSet presAssocID="{47507982-442A-462F-9977-1C81CAD8CF3D}" presName="compNode" presStyleCnt="0"/>
      <dgm:spPr/>
    </dgm:pt>
    <dgm:pt modelId="{786DBD99-A578-4C90-9B29-145544E8A029}" type="pres">
      <dgm:prSet presAssocID="{47507982-442A-462F-9977-1C81CAD8CF3D}" presName="bgRect" presStyleLbl="bgShp" presStyleIdx="2" presStyleCnt="3"/>
      <dgm:spPr/>
    </dgm:pt>
    <dgm:pt modelId="{DCB26E71-B4D7-4FA1-A4FA-AC2469E364E1}" type="pres">
      <dgm:prSet presAssocID="{47507982-442A-462F-9977-1C81CAD8CF3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05F6662-D669-4ADD-8AB4-1CB0D1C74E65}" type="pres">
      <dgm:prSet presAssocID="{47507982-442A-462F-9977-1C81CAD8CF3D}" presName="spaceRect" presStyleCnt="0"/>
      <dgm:spPr/>
    </dgm:pt>
    <dgm:pt modelId="{7A460915-6AD4-40C2-8AB2-13408126E6CD}" type="pres">
      <dgm:prSet presAssocID="{47507982-442A-462F-9977-1C81CAD8CF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28470C-32C6-47A1-86B3-631179E372CE}" srcId="{FFF2A098-B796-4A53-BDB7-3DF0BA88B5C8}" destId="{E991FC23-3107-41CE-91EA-C2F8141C7250}" srcOrd="0" destOrd="0" parTransId="{CC376F5D-9930-47EE-BD93-5AA6ED83A16D}" sibTransId="{1D62AB8A-E80E-49C4-A0DA-2F33F5DD7381}"/>
    <dgm:cxn modelId="{D2C28A6B-D0B7-4FA2-9E47-8ADF470F9990}" srcId="{FFF2A098-B796-4A53-BDB7-3DF0BA88B5C8}" destId="{A32B7F13-5312-4112-BD6B-96FEAA9C42E4}" srcOrd="1" destOrd="0" parTransId="{51B4357C-D6BE-404C-B1CA-BC64ECAAEE31}" sibTransId="{FFD64051-C2E8-4E8F-9057-ABD0560AE936}"/>
    <dgm:cxn modelId="{8B0CCB8B-64DC-4E98-99D9-34E8F22F6EE8}" type="presOf" srcId="{FFF2A098-B796-4A53-BDB7-3DF0BA88B5C8}" destId="{58FFFD34-CF37-4F70-AA9D-B93E96B8D8F0}" srcOrd="0" destOrd="0" presId="urn:microsoft.com/office/officeart/2018/2/layout/IconVerticalSolidList"/>
    <dgm:cxn modelId="{205CF892-C0CF-4F42-8831-558A9CCF8E11}" type="presOf" srcId="{E991FC23-3107-41CE-91EA-C2F8141C7250}" destId="{DB3D3CC0-C01E-4C5B-A529-310F30A70F8B}" srcOrd="0" destOrd="0" presId="urn:microsoft.com/office/officeart/2018/2/layout/IconVerticalSolidList"/>
    <dgm:cxn modelId="{F2612DC3-ABDD-4244-A84E-C10ACE2D1532}" type="presOf" srcId="{47507982-442A-462F-9977-1C81CAD8CF3D}" destId="{7A460915-6AD4-40C2-8AB2-13408126E6CD}" srcOrd="0" destOrd="0" presId="urn:microsoft.com/office/officeart/2018/2/layout/IconVerticalSolidList"/>
    <dgm:cxn modelId="{22A702DE-41F8-4AAD-B735-3016285F13A3}" srcId="{FFF2A098-B796-4A53-BDB7-3DF0BA88B5C8}" destId="{47507982-442A-462F-9977-1C81CAD8CF3D}" srcOrd="2" destOrd="0" parTransId="{B964A556-2862-42A5-AE5B-C2837520B6E1}" sibTransId="{CE526CD7-73B1-4AB3-AE11-3AB75B3229A0}"/>
    <dgm:cxn modelId="{0BD210E9-D37D-4A14-8B03-32463ABD0677}" type="presOf" srcId="{A32B7F13-5312-4112-BD6B-96FEAA9C42E4}" destId="{75B4B431-4D8B-4DEA-81DA-9EF05702161F}" srcOrd="0" destOrd="0" presId="urn:microsoft.com/office/officeart/2018/2/layout/IconVerticalSolidList"/>
    <dgm:cxn modelId="{7B86DD9A-2113-4620-8569-D10C43406178}" type="presParOf" srcId="{58FFFD34-CF37-4F70-AA9D-B93E96B8D8F0}" destId="{4C6A0F9A-EEA3-4DB5-BFC9-3E185E000C9C}" srcOrd="0" destOrd="0" presId="urn:microsoft.com/office/officeart/2018/2/layout/IconVerticalSolidList"/>
    <dgm:cxn modelId="{37CEDBB1-A715-4CFC-9408-A70BDD8757FD}" type="presParOf" srcId="{4C6A0F9A-EEA3-4DB5-BFC9-3E185E000C9C}" destId="{17EF5983-84D8-40C5-AB95-C904AB4290DC}" srcOrd="0" destOrd="0" presId="urn:microsoft.com/office/officeart/2018/2/layout/IconVerticalSolidList"/>
    <dgm:cxn modelId="{8AEAF652-18C7-4495-9E47-DA49AC1D0E63}" type="presParOf" srcId="{4C6A0F9A-EEA3-4DB5-BFC9-3E185E000C9C}" destId="{58DB07EF-E910-4B58-B5CF-1361CED205B2}" srcOrd="1" destOrd="0" presId="urn:microsoft.com/office/officeart/2018/2/layout/IconVerticalSolidList"/>
    <dgm:cxn modelId="{8DE0CF9E-356A-4502-9E88-E47503148BDE}" type="presParOf" srcId="{4C6A0F9A-EEA3-4DB5-BFC9-3E185E000C9C}" destId="{ACDB37DE-DAFB-472B-ABEB-4F76FFA8D1D2}" srcOrd="2" destOrd="0" presId="urn:microsoft.com/office/officeart/2018/2/layout/IconVerticalSolidList"/>
    <dgm:cxn modelId="{643D6D6A-8A7F-4FA2-91B3-8B5465EEE57C}" type="presParOf" srcId="{4C6A0F9A-EEA3-4DB5-BFC9-3E185E000C9C}" destId="{DB3D3CC0-C01E-4C5B-A529-310F30A70F8B}" srcOrd="3" destOrd="0" presId="urn:microsoft.com/office/officeart/2018/2/layout/IconVerticalSolidList"/>
    <dgm:cxn modelId="{16B3A8B6-E94C-44BD-9507-24EBB1642CD9}" type="presParOf" srcId="{58FFFD34-CF37-4F70-AA9D-B93E96B8D8F0}" destId="{CBF0CC77-C458-4818-A928-345EF7632BC4}" srcOrd="1" destOrd="0" presId="urn:microsoft.com/office/officeart/2018/2/layout/IconVerticalSolidList"/>
    <dgm:cxn modelId="{C50D80AA-2E3D-43C8-AED8-B2448D07DBE5}" type="presParOf" srcId="{58FFFD34-CF37-4F70-AA9D-B93E96B8D8F0}" destId="{C0DA920A-79A1-457F-AE03-66DA21B0A658}" srcOrd="2" destOrd="0" presId="urn:microsoft.com/office/officeart/2018/2/layout/IconVerticalSolidList"/>
    <dgm:cxn modelId="{2314E011-EF8C-48F9-8707-886FF998089E}" type="presParOf" srcId="{C0DA920A-79A1-457F-AE03-66DA21B0A658}" destId="{327E00F2-7F1D-4B07-9601-33E771A861DA}" srcOrd="0" destOrd="0" presId="urn:microsoft.com/office/officeart/2018/2/layout/IconVerticalSolidList"/>
    <dgm:cxn modelId="{8A2425F0-1B4E-4765-8950-5768DFFED742}" type="presParOf" srcId="{C0DA920A-79A1-457F-AE03-66DA21B0A658}" destId="{8D35608D-184B-4650-BFAD-C9179FF94DE0}" srcOrd="1" destOrd="0" presId="urn:microsoft.com/office/officeart/2018/2/layout/IconVerticalSolidList"/>
    <dgm:cxn modelId="{FD6ABA60-AB72-46A3-99DA-962BF0A86EBE}" type="presParOf" srcId="{C0DA920A-79A1-457F-AE03-66DA21B0A658}" destId="{BA7498A8-BDAF-4EF1-A309-FE0AC936F564}" srcOrd="2" destOrd="0" presId="urn:microsoft.com/office/officeart/2018/2/layout/IconVerticalSolidList"/>
    <dgm:cxn modelId="{2F905168-281F-48E5-972B-7D985D433AD9}" type="presParOf" srcId="{C0DA920A-79A1-457F-AE03-66DA21B0A658}" destId="{75B4B431-4D8B-4DEA-81DA-9EF05702161F}" srcOrd="3" destOrd="0" presId="urn:microsoft.com/office/officeart/2018/2/layout/IconVerticalSolidList"/>
    <dgm:cxn modelId="{4C6D75A3-312B-484F-914E-008242AD696A}" type="presParOf" srcId="{58FFFD34-CF37-4F70-AA9D-B93E96B8D8F0}" destId="{433EC89D-C693-42C9-92EF-EE0445F6C005}" srcOrd="3" destOrd="0" presId="urn:microsoft.com/office/officeart/2018/2/layout/IconVerticalSolidList"/>
    <dgm:cxn modelId="{DFA3E803-7040-4712-97F0-FFB96AFB67B6}" type="presParOf" srcId="{58FFFD34-CF37-4F70-AA9D-B93E96B8D8F0}" destId="{7BF116FF-CC90-4A20-9130-B916C9A9973A}" srcOrd="4" destOrd="0" presId="urn:microsoft.com/office/officeart/2018/2/layout/IconVerticalSolidList"/>
    <dgm:cxn modelId="{6FFD0355-4166-4AEC-B9E4-7D75C0A04895}" type="presParOf" srcId="{7BF116FF-CC90-4A20-9130-B916C9A9973A}" destId="{786DBD99-A578-4C90-9B29-145544E8A029}" srcOrd="0" destOrd="0" presId="urn:microsoft.com/office/officeart/2018/2/layout/IconVerticalSolidList"/>
    <dgm:cxn modelId="{E6C0CB0A-2D5A-4A95-A922-F1DDD1D61398}" type="presParOf" srcId="{7BF116FF-CC90-4A20-9130-B916C9A9973A}" destId="{DCB26E71-B4D7-4FA1-A4FA-AC2469E364E1}" srcOrd="1" destOrd="0" presId="urn:microsoft.com/office/officeart/2018/2/layout/IconVerticalSolidList"/>
    <dgm:cxn modelId="{3A8D0D10-2F14-4C6C-829A-4D7735A54D9E}" type="presParOf" srcId="{7BF116FF-CC90-4A20-9130-B916C9A9973A}" destId="{405F6662-D669-4ADD-8AB4-1CB0D1C74E65}" srcOrd="2" destOrd="0" presId="urn:microsoft.com/office/officeart/2018/2/layout/IconVerticalSolidList"/>
    <dgm:cxn modelId="{C8234CD6-0CCE-4505-A64F-4984DA76B0B1}" type="presParOf" srcId="{7BF116FF-CC90-4A20-9130-B916C9A9973A}" destId="{7A460915-6AD4-40C2-8AB2-13408126E6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CCA3EF3-326A-4A1C-A2F3-1EABBE968E3F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C12E91-00C1-4944-8E7A-BCCDFFBC381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Schema indicativo per l’inventario dei rischi.</a:t>
          </a:r>
          <a:endParaRPr lang="en-US" dirty="0">
            <a:latin typeface="Consolas" panose="020B0609020204030204" pitchFamily="49" charset="0"/>
          </a:endParaRPr>
        </a:p>
      </dgm:t>
    </dgm:pt>
    <dgm:pt modelId="{763BE636-5191-4F8C-8676-8CDCB55F50D7}" type="parTrans" cxnId="{DFC6164E-1BF1-4629-95E9-84E4EE5AB0AE}">
      <dgm:prSet/>
      <dgm:spPr/>
      <dgm:t>
        <a:bodyPr/>
        <a:lstStyle/>
        <a:p>
          <a:endParaRPr lang="en-US"/>
        </a:p>
      </dgm:t>
    </dgm:pt>
    <dgm:pt modelId="{B3A8B3B1-1A46-4F37-853D-9BD28A14E9B5}" type="sibTrans" cxnId="{DFC6164E-1BF1-4629-95E9-84E4EE5AB0AE}">
      <dgm:prSet/>
      <dgm:spPr/>
      <dgm:t>
        <a:bodyPr/>
        <a:lstStyle/>
        <a:p>
          <a:endParaRPr lang="en-US"/>
        </a:p>
      </dgm:t>
    </dgm:pt>
    <dgm:pt modelId="{673EA19F-B4AB-47F9-9C6F-B7432CCC814F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Elenco delle attrezzature di protezione individuale.</a:t>
          </a:r>
          <a:endParaRPr lang="en-US" dirty="0">
            <a:latin typeface="Consolas" panose="020B0609020204030204" pitchFamily="49" charset="0"/>
          </a:endParaRPr>
        </a:p>
      </dgm:t>
    </dgm:pt>
    <dgm:pt modelId="{28AF0B80-5A39-48A1-97AB-F2835445F34D}" type="parTrans" cxnId="{A4044A46-F873-481B-B537-4277F71E2F49}">
      <dgm:prSet/>
      <dgm:spPr/>
      <dgm:t>
        <a:bodyPr/>
        <a:lstStyle/>
        <a:p>
          <a:endParaRPr lang="en-US"/>
        </a:p>
      </dgm:t>
    </dgm:pt>
    <dgm:pt modelId="{2FCEBB96-FC37-46B3-B732-FF16CF6307E5}" type="sibTrans" cxnId="{A4044A46-F873-481B-B537-4277F71E2F49}">
      <dgm:prSet/>
      <dgm:spPr/>
      <dgm:t>
        <a:bodyPr/>
        <a:lstStyle/>
        <a:p>
          <a:endParaRPr lang="en-US"/>
        </a:p>
      </dgm:t>
    </dgm:pt>
    <dgm:pt modelId="{385974CC-C481-4465-AE59-BE415BB4ED3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Elenco delle attività e dei settori di attività.</a:t>
          </a:r>
          <a:endParaRPr lang="en-US" dirty="0">
            <a:latin typeface="Consolas" panose="020B0609020204030204" pitchFamily="49" charset="0"/>
          </a:endParaRPr>
        </a:p>
      </dgm:t>
    </dgm:pt>
    <dgm:pt modelId="{00C8383D-182C-490C-BBE4-857F8C4CDBCD}" type="parTrans" cxnId="{AFEFB951-C222-4A12-9954-AB12E70C9BE9}">
      <dgm:prSet/>
      <dgm:spPr/>
      <dgm:t>
        <a:bodyPr/>
        <a:lstStyle/>
        <a:p>
          <a:endParaRPr lang="en-US"/>
        </a:p>
      </dgm:t>
    </dgm:pt>
    <dgm:pt modelId="{0F850F0F-C6D8-4035-B4E2-7D3A46E5BA23}" type="sibTrans" cxnId="{AFEFB951-C222-4A12-9954-AB12E70C9BE9}">
      <dgm:prSet/>
      <dgm:spPr/>
      <dgm:t>
        <a:bodyPr/>
        <a:lstStyle/>
        <a:p>
          <a:endParaRPr lang="en-US"/>
        </a:p>
      </dgm:t>
    </dgm:pt>
    <dgm:pt modelId="{BADCE234-2A73-42A5-A591-0927997BE6D2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Indicazioni per la valutazione dei DPI.</a:t>
          </a:r>
          <a:endParaRPr lang="en-US" dirty="0">
            <a:latin typeface="Consolas" panose="020B0609020204030204" pitchFamily="49" charset="0"/>
          </a:endParaRPr>
        </a:p>
      </dgm:t>
    </dgm:pt>
    <dgm:pt modelId="{F1963927-BEB0-48A0-8EF5-21852F4270E8}" type="parTrans" cxnId="{46E47C0E-C176-4E1A-B043-16E05A159D4B}">
      <dgm:prSet/>
      <dgm:spPr/>
      <dgm:t>
        <a:bodyPr/>
        <a:lstStyle/>
        <a:p>
          <a:endParaRPr lang="en-US"/>
        </a:p>
      </dgm:t>
    </dgm:pt>
    <dgm:pt modelId="{992BBA9D-F170-4A17-9048-15E78D738645}" type="sibTrans" cxnId="{46E47C0E-C176-4E1A-B043-16E05A159D4B}">
      <dgm:prSet/>
      <dgm:spPr/>
      <dgm:t>
        <a:bodyPr/>
        <a:lstStyle/>
        <a:p>
          <a:endParaRPr lang="en-US"/>
        </a:p>
      </dgm:t>
    </dgm:pt>
    <dgm:pt modelId="{9E2631A8-D461-41E1-A3AF-CC7CE8CDFE65}" type="pres">
      <dgm:prSet presAssocID="{DCCA3EF3-326A-4A1C-A2F3-1EABBE968E3F}" presName="root" presStyleCnt="0">
        <dgm:presLayoutVars>
          <dgm:dir/>
          <dgm:resizeHandles val="exact"/>
        </dgm:presLayoutVars>
      </dgm:prSet>
      <dgm:spPr/>
    </dgm:pt>
    <dgm:pt modelId="{A88B43A3-A4EA-452F-9CBA-0C72DF9D08FB}" type="pres">
      <dgm:prSet presAssocID="{FEC12E91-00C1-4944-8E7A-BCCDFFBC381A}" presName="compNode" presStyleCnt="0"/>
      <dgm:spPr/>
    </dgm:pt>
    <dgm:pt modelId="{FAB41852-070B-4BDE-8D97-563B693EE394}" type="pres">
      <dgm:prSet presAssocID="{FEC12E91-00C1-4944-8E7A-BCCDFFBC38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3B2D6168-7293-403E-801F-48E59CB1CC5F}" type="pres">
      <dgm:prSet presAssocID="{FEC12E91-00C1-4944-8E7A-BCCDFFBC381A}" presName="spaceRect" presStyleCnt="0"/>
      <dgm:spPr/>
    </dgm:pt>
    <dgm:pt modelId="{8E97F27A-0920-4E50-B088-B4577F74DD63}" type="pres">
      <dgm:prSet presAssocID="{FEC12E91-00C1-4944-8E7A-BCCDFFBC381A}" presName="textRect" presStyleLbl="revTx" presStyleIdx="0" presStyleCnt="4">
        <dgm:presLayoutVars>
          <dgm:chMax val="1"/>
          <dgm:chPref val="1"/>
        </dgm:presLayoutVars>
      </dgm:prSet>
      <dgm:spPr/>
    </dgm:pt>
    <dgm:pt modelId="{400B29DC-10F5-435D-83D1-E25909B6226A}" type="pres">
      <dgm:prSet presAssocID="{B3A8B3B1-1A46-4F37-853D-9BD28A14E9B5}" presName="sibTrans" presStyleCnt="0"/>
      <dgm:spPr/>
    </dgm:pt>
    <dgm:pt modelId="{6C900ADE-8320-4F28-BD1D-FF1FF7F87FDF}" type="pres">
      <dgm:prSet presAssocID="{673EA19F-B4AB-47F9-9C6F-B7432CCC814F}" presName="compNode" presStyleCnt="0"/>
      <dgm:spPr/>
    </dgm:pt>
    <dgm:pt modelId="{D32F8FBC-3E68-4EE6-8CF0-21CF1F7DD80E}" type="pres">
      <dgm:prSet presAssocID="{673EA19F-B4AB-47F9-9C6F-B7432CCC81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F8DE151-8AC9-40FA-AE09-17E6EBFB80C9}" type="pres">
      <dgm:prSet presAssocID="{673EA19F-B4AB-47F9-9C6F-B7432CCC814F}" presName="spaceRect" presStyleCnt="0"/>
      <dgm:spPr/>
    </dgm:pt>
    <dgm:pt modelId="{4A9BBD10-0DD3-49EF-9EEE-0556FCD4795E}" type="pres">
      <dgm:prSet presAssocID="{673EA19F-B4AB-47F9-9C6F-B7432CCC814F}" presName="textRect" presStyleLbl="revTx" presStyleIdx="1" presStyleCnt="4">
        <dgm:presLayoutVars>
          <dgm:chMax val="1"/>
          <dgm:chPref val="1"/>
        </dgm:presLayoutVars>
      </dgm:prSet>
      <dgm:spPr/>
    </dgm:pt>
    <dgm:pt modelId="{8CBF1727-BFE4-4AF2-9880-0812A06F6864}" type="pres">
      <dgm:prSet presAssocID="{2FCEBB96-FC37-46B3-B732-FF16CF6307E5}" presName="sibTrans" presStyleCnt="0"/>
      <dgm:spPr/>
    </dgm:pt>
    <dgm:pt modelId="{DAD8A8EE-9CE1-4AC8-883F-C392BC2572C5}" type="pres">
      <dgm:prSet presAssocID="{385974CC-C481-4465-AE59-BE415BB4ED3A}" presName="compNode" presStyleCnt="0"/>
      <dgm:spPr/>
    </dgm:pt>
    <dgm:pt modelId="{264ACD06-E94E-43E4-80D0-8425098783C8}" type="pres">
      <dgm:prSet presAssocID="{385974CC-C481-4465-AE59-BE415BB4ED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0C4935B3-7AFC-4080-9898-7B54D94D69D6}" type="pres">
      <dgm:prSet presAssocID="{385974CC-C481-4465-AE59-BE415BB4ED3A}" presName="spaceRect" presStyleCnt="0"/>
      <dgm:spPr/>
    </dgm:pt>
    <dgm:pt modelId="{F90665D5-49F4-4B89-AD8D-41DDBE6DAB11}" type="pres">
      <dgm:prSet presAssocID="{385974CC-C481-4465-AE59-BE415BB4ED3A}" presName="textRect" presStyleLbl="revTx" presStyleIdx="2" presStyleCnt="4">
        <dgm:presLayoutVars>
          <dgm:chMax val="1"/>
          <dgm:chPref val="1"/>
        </dgm:presLayoutVars>
      </dgm:prSet>
      <dgm:spPr/>
    </dgm:pt>
    <dgm:pt modelId="{E9B90348-1A35-4D0A-868C-EE7A1381E7B6}" type="pres">
      <dgm:prSet presAssocID="{0F850F0F-C6D8-4035-B4E2-7D3A46E5BA23}" presName="sibTrans" presStyleCnt="0"/>
      <dgm:spPr/>
    </dgm:pt>
    <dgm:pt modelId="{55D5C588-6C8B-4730-A13D-FE9356DD2FA3}" type="pres">
      <dgm:prSet presAssocID="{BADCE234-2A73-42A5-A591-0927997BE6D2}" presName="compNode" presStyleCnt="0"/>
      <dgm:spPr/>
    </dgm:pt>
    <dgm:pt modelId="{870A8017-D9D0-4A33-B7E6-11BE7C799669}" type="pres">
      <dgm:prSet presAssocID="{BADCE234-2A73-42A5-A591-0927997BE6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62DD5CE-DE48-4480-9943-6D417E057179}" type="pres">
      <dgm:prSet presAssocID="{BADCE234-2A73-42A5-A591-0927997BE6D2}" presName="spaceRect" presStyleCnt="0"/>
      <dgm:spPr/>
    </dgm:pt>
    <dgm:pt modelId="{592222CE-CA65-4F31-915B-C79B30233ECC}" type="pres">
      <dgm:prSet presAssocID="{BADCE234-2A73-42A5-A591-0927997BE6D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8CD8006-E39B-4A8F-A4F0-C6B4162317FE}" type="presOf" srcId="{673EA19F-B4AB-47F9-9C6F-B7432CCC814F}" destId="{4A9BBD10-0DD3-49EF-9EEE-0556FCD4795E}" srcOrd="0" destOrd="0" presId="urn:microsoft.com/office/officeart/2018/2/layout/IconLabelList"/>
    <dgm:cxn modelId="{46E47C0E-C176-4E1A-B043-16E05A159D4B}" srcId="{DCCA3EF3-326A-4A1C-A2F3-1EABBE968E3F}" destId="{BADCE234-2A73-42A5-A591-0927997BE6D2}" srcOrd="3" destOrd="0" parTransId="{F1963927-BEB0-48A0-8EF5-21852F4270E8}" sibTransId="{992BBA9D-F170-4A17-9048-15E78D738645}"/>
    <dgm:cxn modelId="{85B21D5D-62A6-4315-98F5-F50CA7FE7391}" type="presOf" srcId="{BADCE234-2A73-42A5-A591-0927997BE6D2}" destId="{592222CE-CA65-4F31-915B-C79B30233ECC}" srcOrd="0" destOrd="0" presId="urn:microsoft.com/office/officeart/2018/2/layout/IconLabelList"/>
    <dgm:cxn modelId="{A4044A46-F873-481B-B537-4277F71E2F49}" srcId="{DCCA3EF3-326A-4A1C-A2F3-1EABBE968E3F}" destId="{673EA19F-B4AB-47F9-9C6F-B7432CCC814F}" srcOrd="1" destOrd="0" parTransId="{28AF0B80-5A39-48A1-97AB-F2835445F34D}" sibTransId="{2FCEBB96-FC37-46B3-B732-FF16CF6307E5}"/>
    <dgm:cxn modelId="{0A4E3C4D-E15C-44F1-950D-5432A021696E}" type="presOf" srcId="{FEC12E91-00C1-4944-8E7A-BCCDFFBC381A}" destId="{8E97F27A-0920-4E50-B088-B4577F74DD63}" srcOrd="0" destOrd="0" presId="urn:microsoft.com/office/officeart/2018/2/layout/IconLabelList"/>
    <dgm:cxn modelId="{DFC6164E-1BF1-4629-95E9-84E4EE5AB0AE}" srcId="{DCCA3EF3-326A-4A1C-A2F3-1EABBE968E3F}" destId="{FEC12E91-00C1-4944-8E7A-BCCDFFBC381A}" srcOrd="0" destOrd="0" parTransId="{763BE636-5191-4F8C-8676-8CDCB55F50D7}" sibTransId="{B3A8B3B1-1A46-4F37-853D-9BD28A14E9B5}"/>
    <dgm:cxn modelId="{8A3DF84E-C1CE-4593-981C-F4287034591F}" type="presOf" srcId="{385974CC-C481-4465-AE59-BE415BB4ED3A}" destId="{F90665D5-49F4-4B89-AD8D-41DDBE6DAB11}" srcOrd="0" destOrd="0" presId="urn:microsoft.com/office/officeart/2018/2/layout/IconLabelList"/>
    <dgm:cxn modelId="{AFEFB951-C222-4A12-9954-AB12E70C9BE9}" srcId="{DCCA3EF3-326A-4A1C-A2F3-1EABBE968E3F}" destId="{385974CC-C481-4465-AE59-BE415BB4ED3A}" srcOrd="2" destOrd="0" parTransId="{00C8383D-182C-490C-BBE4-857F8C4CDBCD}" sibTransId="{0F850F0F-C6D8-4035-B4E2-7D3A46E5BA23}"/>
    <dgm:cxn modelId="{A3291BEA-41E1-4B86-82C3-64B143DC6BA4}" type="presOf" srcId="{DCCA3EF3-326A-4A1C-A2F3-1EABBE968E3F}" destId="{9E2631A8-D461-41E1-A3AF-CC7CE8CDFE65}" srcOrd="0" destOrd="0" presId="urn:microsoft.com/office/officeart/2018/2/layout/IconLabelList"/>
    <dgm:cxn modelId="{C5C6A969-DC98-4041-AD0C-8B9F24AE2173}" type="presParOf" srcId="{9E2631A8-D461-41E1-A3AF-CC7CE8CDFE65}" destId="{A88B43A3-A4EA-452F-9CBA-0C72DF9D08FB}" srcOrd="0" destOrd="0" presId="urn:microsoft.com/office/officeart/2018/2/layout/IconLabelList"/>
    <dgm:cxn modelId="{6E2DCCD5-2B77-4D8F-BA7C-95FEBCBCFA83}" type="presParOf" srcId="{A88B43A3-A4EA-452F-9CBA-0C72DF9D08FB}" destId="{FAB41852-070B-4BDE-8D97-563B693EE394}" srcOrd="0" destOrd="0" presId="urn:microsoft.com/office/officeart/2018/2/layout/IconLabelList"/>
    <dgm:cxn modelId="{E6CD55CB-B9BF-49E5-86CB-ADE18E7031EC}" type="presParOf" srcId="{A88B43A3-A4EA-452F-9CBA-0C72DF9D08FB}" destId="{3B2D6168-7293-403E-801F-48E59CB1CC5F}" srcOrd="1" destOrd="0" presId="urn:microsoft.com/office/officeart/2018/2/layout/IconLabelList"/>
    <dgm:cxn modelId="{6EA34C54-949F-4394-9D75-49C928ABE9ED}" type="presParOf" srcId="{A88B43A3-A4EA-452F-9CBA-0C72DF9D08FB}" destId="{8E97F27A-0920-4E50-B088-B4577F74DD63}" srcOrd="2" destOrd="0" presId="urn:microsoft.com/office/officeart/2018/2/layout/IconLabelList"/>
    <dgm:cxn modelId="{1272CA2F-025B-4704-B038-FD16985E7B7A}" type="presParOf" srcId="{9E2631A8-D461-41E1-A3AF-CC7CE8CDFE65}" destId="{400B29DC-10F5-435D-83D1-E25909B6226A}" srcOrd="1" destOrd="0" presId="urn:microsoft.com/office/officeart/2018/2/layout/IconLabelList"/>
    <dgm:cxn modelId="{BB37030A-BC6C-4F67-8FDD-1BB6BCA9D1AA}" type="presParOf" srcId="{9E2631A8-D461-41E1-A3AF-CC7CE8CDFE65}" destId="{6C900ADE-8320-4F28-BD1D-FF1FF7F87FDF}" srcOrd="2" destOrd="0" presId="urn:microsoft.com/office/officeart/2018/2/layout/IconLabelList"/>
    <dgm:cxn modelId="{9E6FFD50-C562-4D67-B9C2-58D43541CFF4}" type="presParOf" srcId="{6C900ADE-8320-4F28-BD1D-FF1FF7F87FDF}" destId="{D32F8FBC-3E68-4EE6-8CF0-21CF1F7DD80E}" srcOrd="0" destOrd="0" presId="urn:microsoft.com/office/officeart/2018/2/layout/IconLabelList"/>
    <dgm:cxn modelId="{443D660A-616D-4735-B022-FCBA7BB0485C}" type="presParOf" srcId="{6C900ADE-8320-4F28-BD1D-FF1FF7F87FDF}" destId="{1F8DE151-8AC9-40FA-AE09-17E6EBFB80C9}" srcOrd="1" destOrd="0" presId="urn:microsoft.com/office/officeart/2018/2/layout/IconLabelList"/>
    <dgm:cxn modelId="{6A6A8737-3038-4FF3-894E-728A0F297C79}" type="presParOf" srcId="{6C900ADE-8320-4F28-BD1D-FF1FF7F87FDF}" destId="{4A9BBD10-0DD3-49EF-9EEE-0556FCD4795E}" srcOrd="2" destOrd="0" presId="urn:microsoft.com/office/officeart/2018/2/layout/IconLabelList"/>
    <dgm:cxn modelId="{EC59BBF2-000C-4B88-AB7F-64A967227B5A}" type="presParOf" srcId="{9E2631A8-D461-41E1-A3AF-CC7CE8CDFE65}" destId="{8CBF1727-BFE4-4AF2-9880-0812A06F6864}" srcOrd="3" destOrd="0" presId="urn:microsoft.com/office/officeart/2018/2/layout/IconLabelList"/>
    <dgm:cxn modelId="{42DC1DF6-15C2-43F1-BDC0-276E66927F5A}" type="presParOf" srcId="{9E2631A8-D461-41E1-A3AF-CC7CE8CDFE65}" destId="{DAD8A8EE-9CE1-4AC8-883F-C392BC2572C5}" srcOrd="4" destOrd="0" presId="urn:microsoft.com/office/officeart/2018/2/layout/IconLabelList"/>
    <dgm:cxn modelId="{3A7288E1-3148-410F-A990-743C1010054B}" type="presParOf" srcId="{DAD8A8EE-9CE1-4AC8-883F-C392BC2572C5}" destId="{264ACD06-E94E-43E4-80D0-8425098783C8}" srcOrd="0" destOrd="0" presId="urn:microsoft.com/office/officeart/2018/2/layout/IconLabelList"/>
    <dgm:cxn modelId="{1869075D-9710-40FF-8686-EC890D541FA4}" type="presParOf" srcId="{DAD8A8EE-9CE1-4AC8-883F-C392BC2572C5}" destId="{0C4935B3-7AFC-4080-9898-7B54D94D69D6}" srcOrd="1" destOrd="0" presId="urn:microsoft.com/office/officeart/2018/2/layout/IconLabelList"/>
    <dgm:cxn modelId="{01D7692B-DC5D-4526-9CDC-FFB7B88A8EEE}" type="presParOf" srcId="{DAD8A8EE-9CE1-4AC8-883F-C392BC2572C5}" destId="{F90665D5-49F4-4B89-AD8D-41DDBE6DAB11}" srcOrd="2" destOrd="0" presId="urn:microsoft.com/office/officeart/2018/2/layout/IconLabelList"/>
    <dgm:cxn modelId="{300CCD9D-D8AC-4602-B6AC-257BBE802FA6}" type="presParOf" srcId="{9E2631A8-D461-41E1-A3AF-CC7CE8CDFE65}" destId="{E9B90348-1A35-4D0A-868C-EE7A1381E7B6}" srcOrd="5" destOrd="0" presId="urn:microsoft.com/office/officeart/2018/2/layout/IconLabelList"/>
    <dgm:cxn modelId="{1F895B09-EF5C-4BFB-BEB0-EACFB8445C2F}" type="presParOf" srcId="{9E2631A8-D461-41E1-A3AF-CC7CE8CDFE65}" destId="{55D5C588-6C8B-4730-A13D-FE9356DD2FA3}" srcOrd="6" destOrd="0" presId="urn:microsoft.com/office/officeart/2018/2/layout/IconLabelList"/>
    <dgm:cxn modelId="{84096A72-8D9C-475B-9FF4-0D1E1F2C93C7}" type="presParOf" srcId="{55D5C588-6C8B-4730-A13D-FE9356DD2FA3}" destId="{870A8017-D9D0-4A33-B7E6-11BE7C799669}" srcOrd="0" destOrd="0" presId="urn:microsoft.com/office/officeart/2018/2/layout/IconLabelList"/>
    <dgm:cxn modelId="{7811B8C7-9F84-46C7-9A8A-079CCE99E1D1}" type="presParOf" srcId="{55D5C588-6C8B-4730-A13D-FE9356DD2FA3}" destId="{F62DD5CE-DE48-4480-9943-6D417E057179}" srcOrd="1" destOrd="0" presId="urn:microsoft.com/office/officeart/2018/2/layout/IconLabelList"/>
    <dgm:cxn modelId="{684696FF-E61F-405E-A759-4C95D94D664E}" type="presParOf" srcId="{55D5C588-6C8B-4730-A13D-FE9356DD2FA3}" destId="{592222CE-CA65-4F31-915B-C79B30233E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A82D4E1-6853-4F92-9981-CD53884429D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21F501-8461-42B9-A35D-4C363732ABD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 lavoratori devono utilizzare i DPI in conformità alle istruzioni e all’addestramento ricevuto.</a:t>
          </a:r>
          <a:endParaRPr lang="en-US" dirty="0">
            <a:latin typeface="Consolas" panose="020B0609020204030204" pitchFamily="49" charset="0"/>
          </a:endParaRPr>
        </a:p>
      </dgm:t>
    </dgm:pt>
    <dgm:pt modelId="{17D38D09-25D4-42C3-B649-36CA5B7036E6}" type="parTrans" cxnId="{C1F8CDBB-6028-4C13-AE81-65B22B0A35A8}">
      <dgm:prSet/>
      <dgm:spPr/>
      <dgm:t>
        <a:bodyPr/>
        <a:lstStyle/>
        <a:p>
          <a:endParaRPr lang="en-US"/>
        </a:p>
      </dgm:t>
    </dgm:pt>
    <dgm:pt modelId="{DE07E8A9-75F6-4074-8A39-E7AA34BC682F}" type="sibTrans" cxnId="{C1F8CDBB-6028-4C13-AE81-65B22B0A35A8}">
      <dgm:prSet/>
      <dgm:spPr/>
      <dgm:t>
        <a:bodyPr/>
        <a:lstStyle/>
        <a:p>
          <a:endParaRPr lang="en-US"/>
        </a:p>
      </dgm:t>
    </dgm:pt>
    <dgm:pt modelId="{1007F9C7-52DD-4906-AA9C-BD829FAFEB9B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 lavoratori devono prendersi cura dei DPI e non apportarvi modifiche.</a:t>
          </a:r>
          <a:endParaRPr lang="en-US" dirty="0">
            <a:latin typeface="Consolas" panose="020B0609020204030204" pitchFamily="49" charset="0"/>
          </a:endParaRPr>
        </a:p>
      </dgm:t>
    </dgm:pt>
    <dgm:pt modelId="{229D1FFF-6E76-4659-A691-CAB58A7CA13C}" type="parTrans" cxnId="{24BF812C-A8C6-417C-8825-37F4C32A3C65}">
      <dgm:prSet/>
      <dgm:spPr/>
      <dgm:t>
        <a:bodyPr/>
        <a:lstStyle/>
        <a:p>
          <a:endParaRPr lang="en-US"/>
        </a:p>
      </dgm:t>
    </dgm:pt>
    <dgm:pt modelId="{58BFA2C9-6737-4E85-8933-377B57145996}" type="sibTrans" cxnId="{24BF812C-A8C6-417C-8825-37F4C32A3C65}">
      <dgm:prSet/>
      <dgm:spPr/>
      <dgm:t>
        <a:bodyPr/>
        <a:lstStyle/>
        <a:p>
          <a:endParaRPr lang="en-US"/>
        </a:p>
      </dgm:t>
    </dgm:pt>
    <dgm:pt modelId="{E6AC6CFA-4781-46DD-A3E1-564A7435BF8F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 DPI sono generalmente ad uso personale, salvo casi particolari.</a:t>
          </a:r>
          <a:endParaRPr lang="en-US" dirty="0">
            <a:latin typeface="Consolas" panose="020B0609020204030204" pitchFamily="49" charset="0"/>
          </a:endParaRPr>
        </a:p>
      </dgm:t>
    </dgm:pt>
    <dgm:pt modelId="{53B9C7DC-0F8F-4E59-A88A-CD61889E17F5}" type="parTrans" cxnId="{A63F3051-5508-4D9F-9027-9D848710F119}">
      <dgm:prSet/>
      <dgm:spPr/>
      <dgm:t>
        <a:bodyPr/>
        <a:lstStyle/>
        <a:p>
          <a:endParaRPr lang="en-US"/>
        </a:p>
      </dgm:t>
    </dgm:pt>
    <dgm:pt modelId="{5A11D00B-EBAA-4979-9503-7040A2ABFFBC}" type="sibTrans" cxnId="{A63F3051-5508-4D9F-9027-9D848710F119}">
      <dgm:prSet/>
      <dgm:spPr/>
      <dgm:t>
        <a:bodyPr/>
        <a:lstStyle/>
        <a:p>
          <a:endParaRPr lang="en-US"/>
        </a:p>
      </dgm:t>
    </dgm:pt>
    <dgm:pt modelId="{607FBDAB-E79B-45CF-A310-CE0F66A16077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 lavoratori devono riconsegnare i DPI dopo l’utilizzo.</a:t>
          </a:r>
          <a:endParaRPr lang="en-US" dirty="0">
            <a:latin typeface="Consolas" panose="020B0609020204030204" pitchFamily="49" charset="0"/>
          </a:endParaRPr>
        </a:p>
      </dgm:t>
    </dgm:pt>
    <dgm:pt modelId="{CE4C9671-B40A-4ECE-86A7-8A51529C17A3}" type="parTrans" cxnId="{34A3934B-E1B2-44A8-A5DA-60A4B5224F73}">
      <dgm:prSet/>
      <dgm:spPr/>
      <dgm:t>
        <a:bodyPr/>
        <a:lstStyle/>
        <a:p>
          <a:endParaRPr lang="en-US"/>
        </a:p>
      </dgm:t>
    </dgm:pt>
    <dgm:pt modelId="{5BE2EE8C-3C54-4217-9320-0C38AB1D2375}" type="sibTrans" cxnId="{34A3934B-E1B2-44A8-A5DA-60A4B5224F73}">
      <dgm:prSet/>
      <dgm:spPr/>
      <dgm:t>
        <a:bodyPr/>
        <a:lstStyle/>
        <a:p>
          <a:endParaRPr lang="en-US"/>
        </a:p>
      </dgm:t>
    </dgm:pt>
    <dgm:pt modelId="{1EA79DDA-4C24-41E8-A244-375F509C97D6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 lavoratori devono segnalare eventuali difetti nei DPI.</a:t>
          </a:r>
          <a:endParaRPr lang="en-US" dirty="0">
            <a:latin typeface="Consolas" panose="020B0609020204030204" pitchFamily="49" charset="0"/>
          </a:endParaRPr>
        </a:p>
      </dgm:t>
    </dgm:pt>
    <dgm:pt modelId="{F433D1A3-0956-445D-BCF2-6D68C77E1695}" type="parTrans" cxnId="{4E92A716-0351-404A-B801-D8DCC6C0EAD9}">
      <dgm:prSet/>
      <dgm:spPr/>
      <dgm:t>
        <a:bodyPr/>
        <a:lstStyle/>
        <a:p>
          <a:endParaRPr lang="en-US"/>
        </a:p>
      </dgm:t>
    </dgm:pt>
    <dgm:pt modelId="{42EBB05B-FCD8-43EF-9A14-25896A4D4FE5}" type="sibTrans" cxnId="{4E92A716-0351-404A-B801-D8DCC6C0EAD9}">
      <dgm:prSet/>
      <dgm:spPr/>
      <dgm:t>
        <a:bodyPr/>
        <a:lstStyle/>
        <a:p>
          <a:endParaRPr lang="en-US"/>
        </a:p>
      </dgm:t>
    </dgm:pt>
    <dgm:pt modelId="{A9406001-9840-4FFA-8323-8CC4A05341CD}" type="pres">
      <dgm:prSet presAssocID="{4A82D4E1-6853-4F92-9981-CD53884429DA}" presName="root" presStyleCnt="0">
        <dgm:presLayoutVars>
          <dgm:dir/>
          <dgm:resizeHandles val="exact"/>
        </dgm:presLayoutVars>
      </dgm:prSet>
      <dgm:spPr/>
    </dgm:pt>
    <dgm:pt modelId="{09952863-AB3C-4B99-959E-73CF0C0F435C}" type="pres">
      <dgm:prSet presAssocID="{B421F501-8461-42B9-A35D-4C363732ABDA}" presName="compNode" presStyleCnt="0"/>
      <dgm:spPr/>
    </dgm:pt>
    <dgm:pt modelId="{7E15BA36-612E-4CFB-A955-8FA84C637F0C}" type="pres">
      <dgm:prSet presAssocID="{B421F501-8461-42B9-A35D-4C363732ABDA}" presName="bgRect" presStyleLbl="bgShp" presStyleIdx="0" presStyleCnt="5"/>
      <dgm:spPr/>
    </dgm:pt>
    <dgm:pt modelId="{5F866956-1FF5-496F-9FF0-E4D731BEFF21}" type="pres">
      <dgm:prSet presAssocID="{B421F501-8461-42B9-A35D-4C363732ABD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5639D47-4A80-497C-B05E-CA1AABE313CD}" type="pres">
      <dgm:prSet presAssocID="{B421F501-8461-42B9-A35D-4C363732ABDA}" presName="spaceRect" presStyleCnt="0"/>
      <dgm:spPr/>
    </dgm:pt>
    <dgm:pt modelId="{D3C45DCA-B77A-4639-AACB-7A4620B33B94}" type="pres">
      <dgm:prSet presAssocID="{B421F501-8461-42B9-A35D-4C363732ABDA}" presName="parTx" presStyleLbl="revTx" presStyleIdx="0" presStyleCnt="5">
        <dgm:presLayoutVars>
          <dgm:chMax val="0"/>
          <dgm:chPref val="0"/>
        </dgm:presLayoutVars>
      </dgm:prSet>
      <dgm:spPr/>
    </dgm:pt>
    <dgm:pt modelId="{5DFC6E72-C7F4-4751-96A3-CB5F262610FB}" type="pres">
      <dgm:prSet presAssocID="{DE07E8A9-75F6-4074-8A39-E7AA34BC682F}" presName="sibTrans" presStyleCnt="0"/>
      <dgm:spPr/>
    </dgm:pt>
    <dgm:pt modelId="{5BDE6D9F-2114-4136-8271-0C17206B822A}" type="pres">
      <dgm:prSet presAssocID="{1007F9C7-52DD-4906-AA9C-BD829FAFEB9B}" presName="compNode" presStyleCnt="0"/>
      <dgm:spPr/>
    </dgm:pt>
    <dgm:pt modelId="{795A885E-D906-4753-9BD0-0D42E537A94F}" type="pres">
      <dgm:prSet presAssocID="{1007F9C7-52DD-4906-AA9C-BD829FAFEB9B}" presName="bgRect" presStyleLbl="bgShp" presStyleIdx="1" presStyleCnt="5"/>
      <dgm:spPr/>
    </dgm:pt>
    <dgm:pt modelId="{4B352452-545E-4D26-9B82-A3B29573EA25}" type="pres">
      <dgm:prSet presAssocID="{1007F9C7-52DD-4906-AA9C-BD829FAFEB9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097E4239-E9F2-4594-9F47-824761C08B2E}" type="pres">
      <dgm:prSet presAssocID="{1007F9C7-52DD-4906-AA9C-BD829FAFEB9B}" presName="spaceRect" presStyleCnt="0"/>
      <dgm:spPr/>
    </dgm:pt>
    <dgm:pt modelId="{9FD9D4F7-BA8D-444A-BECA-15309E133203}" type="pres">
      <dgm:prSet presAssocID="{1007F9C7-52DD-4906-AA9C-BD829FAFEB9B}" presName="parTx" presStyleLbl="revTx" presStyleIdx="1" presStyleCnt="5">
        <dgm:presLayoutVars>
          <dgm:chMax val="0"/>
          <dgm:chPref val="0"/>
        </dgm:presLayoutVars>
      </dgm:prSet>
      <dgm:spPr/>
    </dgm:pt>
    <dgm:pt modelId="{920B6FCD-B200-4E1D-A6B3-4AA464B11937}" type="pres">
      <dgm:prSet presAssocID="{58BFA2C9-6737-4E85-8933-377B57145996}" presName="sibTrans" presStyleCnt="0"/>
      <dgm:spPr/>
    </dgm:pt>
    <dgm:pt modelId="{FA13D0DE-2480-478A-A674-1486BE2C712F}" type="pres">
      <dgm:prSet presAssocID="{E6AC6CFA-4781-46DD-A3E1-564A7435BF8F}" presName="compNode" presStyleCnt="0"/>
      <dgm:spPr/>
    </dgm:pt>
    <dgm:pt modelId="{2BEDF110-3387-4214-A049-409C98074978}" type="pres">
      <dgm:prSet presAssocID="{E6AC6CFA-4781-46DD-A3E1-564A7435BF8F}" presName="bgRect" presStyleLbl="bgShp" presStyleIdx="2" presStyleCnt="5"/>
      <dgm:spPr/>
    </dgm:pt>
    <dgm:pt modelId="{1107CF50-1434-45B9-9AB9-0CC226C5BFD8}" type="pres">
      <dgm:prSet presAssocID="{E6AC6CFA-4781-46DD-A3E1-564A7435BF8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DCB943E-E1C9-4479-884F-D914C5763137}" type="pres">
      <dgm:prSet presAssocID="{E6AC6CFA-4781-46DD-A3E1-564A7435BF8F}" presName="spaceRect" presStyleCnt="0"/>
      <dgm:spPr/>
    </dgm:pt>
    <dgm:pt modelId="{17CDF331-C5E0-48D6-AD36-5E09F824A29C}" type="pres">
      <dgm:prSet presAssocID="{E6AC6CFA-4781-46DD-A3E1-564A7435BF8F}" presName="parTx" presStyleLbl="revTx" presStyleIdx="2" presStyleCnt="5">
        <dgm:presLayoutVars>
          <dgm:chMax val="0"/>
          <dgm:chPref val="0"/>
        </dgm:presLayoutVars>
      </dgm:prSet>
      <dgm:spPr/>
    </dgm:pt>
    <dgm:pt modelId="{FFA2195C-62AF-419D-ABD6-38826A78276D}" type="pres">
      <dgm:prSet presAssocID="{5A11D00B-EBAA-4979-9503-7040A2ABFFBC}" presName="sibTrans" presStyleCnt="0"/>
      <dgm:spPr/>
    </dgm:pt>
    <dgm:pt modelId="{FBFB7EC2-B348-4456-9CEE-E13214918EEC}" type="pres">
      <dgm:prSet presAssocID="{607FBDAB-E79B-45CF-A310-CE0F66A16077}" presName="compNode" presStyleCnt="0"/>
      <dgm:spPr/>
    </dgm:pt>
    <dgm:pt modelId="{B8739D03-A1E6-4BC5-8D41-39CCAF41D5B9}" type="pres">
      <dgm:prSet presAssocID="{607FBDAB-E79B-45CF-A310-CE0F66A16077}" presName="bgRect" presStyleLbl="bgShp" presStyleIdx="3" presStyleCnt="5"/>
      <dgm:spPr/>
    </dgm:pt>
    <dgm:pt modelId="{A2381142-E697-4047-9236-527E0FF80EAE}" type="pres">
      <dgm:prSet presAssocID="{607FBDAB-E79B-45CF-A310-CE0F66A160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2AA1691-F8DE-4CB0-A3FE-17B46BD2DCC2}" type="pres">
      <dgm:prSet presAssocID="{607FBDAB-E79B-45CF-A310-CE0F66A16077}" presName="spaceRect" presStyleCnt="0"/>
      <dgm:spPr/>
    </dgm:pt>
    <dgm:pt modelId="{C315D14A-303A-46AC-B8C4-4F268229C943}" type="pres">
      <dgm:prSet presAssocID="{607FBDAB-E79B-45CF-A310-CE0F66A16077}" presName="parTx" presStyleLbl="revTx" presStyleIdx="3" presStyleCnt="5">
        <dgm:presLayoutVars>
          <dgm:chMax val="0"/>
          <dgm:chPref val="0"/>
        </dgm:presLayoutVars>
      </dgm:prSet>
      <dgm:spPr/>
    </dgm:pt>
    <dgm:pt modelId="{2B96DBE1-85D7-467A-A2EE-D447AA87FA27}" type="pres">
      <dgm:prSet presAssocID="{5BE2EE8C-3C54-4217-9320-0C38AB1D2375}" presName="sibTrans" presStyleCnt="0"/>
      <dgm:spPr/>
    </dgm:pt>
    <dgm:pt modelId="{E3249BE9-3231-49B5-B1F0-518618E43DCA}" type="pres">
      <dgm:prSet presAssocID="{1EA79DDA-4C24-41E8-A244-375F509C97D6}" presName="compNode" presStyleCnt="0"/>
      <dgm:spPr/>
    </dgm:pt>
    <dgm:pt modelId="{39B1E9DA-977E-49A2-9D2E-4511B175527D}" type="pres">
      <dgm:prSet presAssocID="{1EA79DDA-4C24-41E8-A244-375F509C97D6}" presName="bgRect" presStyleLbl="bgShp" presStyleIdx="4" presStyleCnt="5"/>
      <dgm:spPr/>
    </dgm:pt>
    <dgm:pt modelId="{0FFCDA8B-92CD-4B55-81EC-B584A60CB42A}" type="pres">
      <dgm:prSet presAssocID="{1EA79DDA-4C24-41E8-A244-375F509C97D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1F4C714-4534-4F7E-BA27-1718B1572960}" type="pres">
      <dgm:prSet presAssocID="{1EA79DDA-4C24-41E8-A244-375F509C97D6}" presName="spaceRect" presStyleCnt="0"/>
      <dgm:spPr/>
    </dgm:pt>
    <dgm:pt modelId="{01BC774B-F1AC-40A6-8587-357D3A28FD03}" type="pres">
      <dgm:prSet presAssocID="{1EA79DDA-4C24-41E8-A244-375F509C97D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A5BF30D-9442-4321-9F05-13A0B223DB4B}" type="presOf" srcId="{B421F501-8461-42B9-A35D-4C363732ABDA}" destId="{D3C45DCA-B77A-4639-AACB-7A4620B33B94}" srcOrd="0" destOrd="0" presId="urn:microsoft.com/office/officeart/2018/2/layout/IconVerticalSolidList"/>
    <dgm:cxn modelId="{4E92A716-0351-404A-B801-D8DCC6C0EAD9}" srcId="{4A82D4E1-6853-4F92-9981-CD53884429DA}" destId="{1EA79DDA-4C24-41E8-A244-375F509C97D6}" srcOrd="4" destOrd="0" parTransId="{F433D1A3-0956-445D-BCF2-6D68C77E1695}" sibTransId="{42EBB05B-FCD8-43EF-9A14-25896A4D4FE5}"/>
    <dgm:cxn modelId="{24BF812C-A8C6-417C-8825-37F4C32A3C65}" srcId="{4A82D4E1-6853-4F92-9981-CD53884429DA}" destId="{1007F9C7-52DD-4906-AA9C-BD829FAFEB9B}" srcOrd="1" destOrd="0" parTransId="{229D1FFF-6E76-4659-A691-CAB58A7CA13C}" sibTransId="{58BFA2C9-6737-4E85-8933-377B57145996}"/>
    <dgm:cxn modelId="{1067413F-223C-4516-A88D-061D92D90D90}" type="presOf" srcId="{4A82D4E1-6853-4F92-9981-CD53884429DA}" destId="{A9406001-9840-4FFA-8323-8CC4A05341CD}" srcOrd="0" destOrd="0" presId="urn:microsoft.com/office/officeart/2018/2/layout/IconVerticalSolidList"/>
    <dgm:cxn modelId="{34A3934B-E1B2-44A8-A5DA-60A4B5224F73}" srcId="{4A82D4E1-6853-4F92-9981-CD53884429DA}" destId="{607FBDAB-E79B-45CF-A310-CE0F66A16077}" srcOrd="3" destOrd="0" parTransId="{CE4C9671-B40A-4ECE-86A7-8A51529C17A3}" sibTransId="{5BE2EE8C-3C54-4217-9320-0C38AB1D2375}"/>
    <dgm:cxn modelId="{A63F3051-5508-4D9F-9027-9D848710F119}" srcId="{4A82D4E1-6853-4F92-9981-CD53884429DA}" destId="{E6AC6CFA-4781-46DD-A3E1-564A7435BF8F}" srcOrd="2" destOrd="0" parTransId="{53B9C7DC-0F8F-4E59-A88A-CD61889E17F5}" sibTransId="{5A11D00B-EBAA-4979-9503-7040A2ABFFBC}"/>
    <dgm:cxn modelId="{B8461D9B-A7E9-4B97-A1A4-8668C7EEA15A}" type="presOf" srcId="{E6AC6CFA-4781-46DD-A3E1-564A7435BF8F}" destId="{17CDF331-C5E0-48D6-AD36-5E09F824A29C}" srcOrd="0" destOrd="0" presId="urn:microsoft.com/office/officeart/2018/2/layout/IconVerticalSolidList"/>
    <dgm:cxn modelId="{C1F8CDBB-6028-4C13-AE81-65B22B0A35A8}" srcId="{4A82D4E1-6853-4F92-9981-CD53884429DA}" destId="{B421F501-8461-42B9-A35D-4C363732ABDA}" srcOrd="0" destOrd="0" parTransId="{17D38D09-25D4-42C3-B649-36CA5B7036E6}" sibTransId="{DE07E8A9-75F6-4074-8A39-E7AA34BC682F}"/>
    <dgm:cxn modelId="{1E0DE6C9-1B3E-48B9-A806-1DCC90CEAE03}" type="presOf" srcId="{607FBDAB-E79B-45CF-A310-CE0F66A16077}" destId="{C315D14A-303A-46AC-B8C4-4F268229C943}" srcOrd="0" destOrd="0" presId="urn:microsoft.com/office/officeart/2018/2/layout/IconVerticalSolidList"/>
    <dgm:cxn modelId="{16B39FD2-9CDC-40EF-9550-A82335850B33}" type="presOf" srcId="{1007F9C7-52DD-4906-AA9C-BD829FAFEB9B}" destId="{9FD9D4F7-BA8D-444A-BECA-15309E133203}" srcOrd="0" destOrd="0" presId="urn:microsoft.com/office/officeart/2018/2/layout/IconVerticalSolidList"/>
    <dgm:cxn modelId="{7B1191F7-FBD6-492D-A83D-F81F63A954C5}" type="presOf" srcId="{1EA79DDA-4C24-41E8-A244-375F509C97D6}" destId="{01BC774B-F1AC-40A6-8587-357D3A28FD03}" srcOrd="0" destOrd="0" presId="urn:microsoft.com/office/officeart/2018/2/layout/IconVerticalSolidList"/>
    <dgm:cxn modelId="{E6979263-2964-4FA6-AA06-1AE74E084512}" type="presParOf" srcId="{A9406001-9840-4FFA-8323-8CC4A05341CD}" destId="{09952863-AB3C-4B99-959E-73CF0C0F435C}" srcOrd="0" destOrd="0" presId="urn:microsoft.com/office/officeart/2018/2/layout/IconVerticalSolidList"/>
    <dgm:cxn modelId="{38F36F67-CA5A-443A-BFC1-DFD8DC04FF1C}" type="presParOf" srcId="{09952863-AB3C-4B99-959E-73CF0C0F435C}" destId="{7E15BA36-612E-4CFB-A955-8FA84C637F0C}" srcOrd="0" destOrd="0" presId="urn:microsoft.com/office/officeart/2018/2/layout/IconVerticalSolidList"/>
    <dgm:cxn modelId="{FFC5E0E4-93BB-4F75-906B-EFEA424FC183}" type="presParOf" srcId="{09952863-AB3C-4B99-959E-73CF0C0F435C}" destId="{5F866956-1FF5-496F-9FF0-E4D731BEFF21}" srcOrd="1" destOrd="0" presId="urn:microsoft.com/office/officeart/2018/2/layout/IconVerticalSolidList"/>
    <dgm:cxn modelId="{AB6292AE-F3F2-4B7B-B957-16D24D6F4977}" type="presParOf" srcId="{09952863-AB3C-4B99-959E-73CF0C0F435C}" destId="{25639D47-4A80-497C-B05E-CA1AABE313CD}" srcOrd="2" destOrd="0" presId="urn:microsoft.com/office/officeart/2018/2/layout/IconVerticalSolidList"/>
    <dgm:cxn modelId="{3FAF168E-9318-49B7-B03B-571E753580AC}" type="presParOf" srcId="{09952863-AB3C-4B99-959E-73CF0C0F435C}" destId="{D3C45DCA-B77A-4639-AACB-7A4620B33B94}" srcOrd="3" destOrd="0" presId="urn:microsoft.com/office/officeart/2018/2/layout/IconVerticalSolidList"/>
    <dgm:cxn modelId="{2DD6BDC1-2030-49DC-99FD-9745C8B46FCB}" type="presParOf" srcId="{A9406001-9840-4FFA-8323-8CC4A05341CD}" destId="{5DFC6E72-C7F4-4751-96A3-CB5F262610FB}" srcOrd="1" destOrd="0" presId="urn:microsoft.com/office/officeart/2018/2/layout/IconVerticalSolidList"/>
    <dgm:cxn modelId="{A12066CE-700D-4BE8-BAA3-2FBF56F299CD}" type="presParOf" srcId="{A9406001-9840-4FFA-8323-8CC4A05341CD}" destId="{5BDE6D9F-2114-4136-8271-0C17206B822A}" srcOrd="2" destOrd="0" presId="urn:microsoft.com/office/officeart/2018/2/layout/IconVerticalSolidList"/>
    <dgm:cxn modelId="{536C64B8-FE93-48D2-A3B6-B34912005F66}" type="presParOf" srcId="{5BDE6D9F-2114-4136-8271-0C17206B822A}" destId="{795A885E-D906-4753-9BD0-0D42E537A94F}" srcOrd="0" destOrd="0" presId="urn:microsoft.com/office/officeart/2018/2/layout/IconVerticalSolidList"/>
    <dgm:cxn modelId="{D6FE5D95-04DF-4C50-9670-4D0D105C29E0}" type="presParOf" srcId="{5BDE6D9F-2114-4136-8271-0C17206B822A}" destId="{4B352452-545E-4D26-9B82-A3B29573EA25}" srcOrd="1" destOrd="0" presId="urn:microsoft.com/office/officeart/2018/2/layout/IconVerticalSolidList"/>
    <dgm:cxn modelId="{EBE46977-C729-4BBA-B410-DC3741A22873}" type="presParOf" srcId="{5BDE6D9F-2114-4136-8271-0C17206B822A}" destId="{097E4239-E9F2-4594-9F47-824761C08B2E}" srcOrd="2" destOrd="0" presId="urn:microsoft.com/office/officeart/2018/2/layout/IconVerticalSolidList"/>
    <dgm:cxn modelId="{90BAB3A4-9DA7-46CB-BE0D-980B8738C627}" type="presParOf" srcId="{5BDE6D9F-2114-4136-8271-0C17206B822A}" destId="{9FD9D4F7-BA8D-444A-BECA-15309E133203}" srcOrd="3" destOrd="0" presId="urn:microsoft.com/office/officeart/2018/2/layout/IconVerticalSolidList"/>
    <dgm:cxn modelId="{72F8DDFD-56F8-4677-8C75-22A8BB97F9A1}" type="presParOf" srcId="{A9406001-9840-4FFA-8323-8CC4A05341CD}" destId="{920B6FCD-B200-4E1D-A6B3-4AA464B11937}" srcOrd="3" destOrd="0" presId="urn:microsoft.com/office/officeart/2018/2/layout/IconVerticalSolidList"/>
    <dgm:cxn modelId="{2CA8D820-7F85-43ED-83C4-C63A805978B1}" type="presParOf" srcId="{A9406001-9840-4FFA-8323-8CC4A05341CD}" destId="{FA13D0DE-2480-478A-A674-1486BE2C712F}" srcOrd="4" destOrd="0" presId="urn:microsoft.com/office/officeart/2018/2/layout/IconVerticalSolidList"/>
    <dgm:cxn modelId="{628779C6-85B3-46B7-BB7B-CAD54FF60CD6}" type="presParOf" srcId="{FA13D0DE-2480-478A-A674-1486BE2C712F}" destId="{2BEDF110-3387-4214-A049-409C98074978}" srcOrd="0" destOrd="0" presId="urn:microsoft.com/office/officeart/2018/2/layout/IconVerticalSolidList"/>
    <dgm:cxn modelId="{D0BB468A-75FC-43E1-BF4F-EE9A2DC5016C}" type="presParOf" srcId="{FA13D0DE-2480-478A-A674-1486BE2C712F}" destId="{1107CF50-1434-45B9-9AB9-0CC226C5BFD8}" srcOrd="1" destOrd="0" presId="urn:microsoft.com/office/officeart/2018/2/layout/IconVerticalSolidList"/>
    <dgm:cxn modelId="{42C1E544-A791-4405-8413-BABCFEE4F5BB}" type="presParOf" srcId="{FA13D0DE-2480-478A-A674-1486BE2C712F}" destId="{7DCB943E-E1C9-4479-884F-D914C5763137}" srcOrd="2" destOrd="0" presId="urn:microsoft.com/office/officeart/2018/2/layout/IconVerticalSolidList"/>
    <dgm:cxn modelId="{CA3B5582-A2CA-4A19-9FF7-42C5E16C4AEB}" type="presParOf" srcId="{FA13D0DE-2480-478A-A674-1486BE2C712F}" destId="{17CDF331-C5E0-48D6-AD36-5E09F824A29C}" srcOrd="3" destOrd="0" presId="urn:microsoft.com/office/officeart/2018/2/layout/IconVerticalSolidList"/>
    <dgm:cxn modelId="{B76E7747-9024-4472-BD7D-E1B880A77049}" type="presParOf" srcId="{A9406001-9840-4FFA-8323-8CC4A05341CD}" destId="{FFA2195C-62AF-419D-ABD6-38826A78276D}" srcOrd="5" destOrd="0" presId="urn:microsoft.com/office/officeart/2018/2/layout/IconVerticalSolidList"/>
    <dgm:cxn modelId="{5CC93553-C3A7-48D4-A3A9-B0910B5A93D5}" type="presParOf" srcId="{A9406001-9840-4FFA-8323-8CC4A05341CD}" destId="{FBFB7EC2-B348-4456-9CEE-E13214918EEC}" srcOrd="6" destOrd="0" presId="urn:microsoft.com/office/officeart/2018/2/layout/IconVerticalSolidList"/>
    <dgm:cxn modelId="{B5EA636A-2D65-4D71-8141-0D49C2F43107}" type="presParOf" srcId="{FBFB7EC2-B348-4456-9CEE-E13214918EEC}" destId="{B8739D03-A1E6-4BC5-8D41-39CCAF41D5B9}" srcOrd="0" destOrd="0" presId="urn:microsoft.com/office/officeart/2018/2/layout/IconVerticalSolidList"/>
    <dgm:cxn modelId="{5C74CADC-26BD-4D7D-9DA3-3D9CB109BE2E}" type="presParOf" srcId="{FBFB7EC2-B348-4456-9CEE-E13214918EEC}" destId="{A2381142-E697-4047-9236-527E0FF80EAE}" srcOrd="1" destOrd="0" presId="urn:microsoft.com/office/officeart/2018/2/layout/IconVerticalSolidList"/>
    <dgm:cxn modelId="{138C92DB-A549-4786-8087-DB389AC88B2B}" type="presParOf" srcId="{FBFB7EC2-B348-4456-9CEE-E13214918EEC}" destId="{B2AA1691-F8DE-4CB0-A3FE-17B46BD2DCC2}" srcOrd="2" destOrd="0" presId="urn:microsoft.com/office/officeart/2018/2/layout/IconVerticalSolidList"/>
    <dgm:cxn modelId="{87B35F3D-E136-4659-903F-B66A54CFAE49}" type="presParOf" srcId="{FBFB7EC2-B348-4456-9CEE-E13214918EEC}" destId="{C315D14A-303A-46AC-B8C4-4F268229C943}" srcOrd="3" destOrd="0" presId="urn:microsoft.com/office/officeart/2018/2/layout/IconVerticalSolidList"/>
    <dgm:cxn modelId="{A5AFCB7C-ACBA-441B-ABCD-1E92FE91A77E}" type="presParOf" srcId="{A9406001-9840-4FFA-8323-8CC4A05341CD}" destId="{2B96DBE1-85D7-467A-A2EE-D447AA87FA27}" srcOrd="7" destOrd="0" presId="urn:microsoft.com/office/officeart/2018/2/layout/IconVerticalSolidList"/>
    <dgm:cxn modelId="{BFD3E8CB-90D7-4FA6-88BC-2E2F59E319A4}" type="presParOf" srcId="{A9406001-9840-4FFA-8323-8CC4A05341CD}" destId="{E3249BE9-3231-49B5-B1F0-518618E43DCA}" srcOrd="8" destOrd="0" presId="urn:microsoft.com/office/officeart/2018/2/layout/IconVerticalSolidList"/>
    <dgm:cxn modelId="{6B594763-5FBF-4B0F-A6E5-7A37FB6C3B1C}" type="presParOf" srcId="{E3249BE9-3231-49B5-B1F0-518618E43DCA}" destId="{39B1E9DA-977E-49A2-9D2E-4511B175527D}" srcOrd="0" destOrd="0" presId="urn:microsoft.com/office/officeart/2018/2/layout/IconVerticalSolidList"/>
    <dgm:cxn modelId="{97793041-B5D8-4114-8702-DA124B460C26}" type="presParOf" srcId="{E3249BE9-3231-49B5-B1F0-518618E43DCA}" destId="{0FFCDA8B-92CD-4B55-81EC-B584A60CB42A}" srcOrd="1" destOrd="0" presId="urn:microsoft.com/office/officeart/2018/2/layout/IconVerticalSolidList"/>
    <dgm:cxn modelId="{977A91A6-8B12-4A10-A125-72F88F3F26AF}" type="presParOf" srcId="{E3249BE9-3231-49B5-B1F0-518618E43DCA}" destId="{B1F4C714-4534-4F7E-BA27-1718B1572960}" srcOrd="2" destOrd="0" presId="urn:microsoft.com/office/officeart/2018/2/layout/IconVerticalSolidList"/>
    <dgm:cxn modelId="{21EAA768-3D6D-43E8-B1D0-BD3D8A09CF27}" type="presParOf" srcId="{E3249BE9-3231-49B5-B1F0-518618E43DCA}" destId="{01BC774B-F1AC-40A6-8587-357D3A28FD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D863006-2B7B-4BB7-B7D7-2C8F3BCDBFE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ADBA275-CD62-480C-A128-5DC03272B1F1}">
      <dgm:prSet/>
      <dgm:spPr/>
      <dgm:t>
        <a:bodyPr/>
        <a:lstStyle/>
        <a:p>
          <a:r>
            <a:rPr lang="it-IT"/>
            <a:t>Il datore di lavoro deve individuare e valutare le caratteristiche dei dispositivi necessari.</a:t>
          </a:r>
          <a:endParaRPr lang="en-US"/>
        </a:p>
      </dgm:t>
    </dgm:pt>
    <dgm:pt modelId="{D8752F2B-6244-45B1-BCB8-AA08232E7F04}" type="parTrans" cxnId="{56CFEF88-C6AF-4A88-A280-BEB6F6787CC9}">
      <dgm:prSet/>
      <dgm:spPr/>
      <dgm:t>
        <a:bodyPr/>
        <a:lstStyle/>
        <a:p>
          <a:endParaRPr lang="en-US"/>
        </a:p>
      </dgm:t>
    </dgm:pt>
    <dgm:pt modelId="{E4F74721-E214-46B0-B39D-99164D3413B1}" type="sibTrans" cxnId="{56CFEF88-C6AF-4A88-A280-BEB6F6787CC9}">
      <dgm:prSet/>
      <dgm:spPr/>
      <dgm:t>
        <a:bodyPr/>
        <a:lstStyle/>
        <a:p>
          <a:endParaRPr lang="en-US"/>
        </a:p>
      </dgm:t>
    </dgm:pt>
    <dgm:pt modelId="{8590C7A9-9A9B-4C97-AE81-CEDF83639176}">
      <dgm:prSet/>
      <dgm:spPr/>
      <dgm:t>
        <a:bodyPr/>
        <a:lstStyle/>
        <a:p>
          <a:r>
            <a:rPr lang="it-IT"/>
            <a:t>Il datore di lavoro deve individuare e valutare le condizioni in cui i dispositivi devono essere utilizzati.</a:t>
          </a:r>
          <a:endParaRPr lang="en-US"/>
        </a:p>
      </dgm:t>
    </dgm:pt>
    <dgm:pt modelId="{3F553AAC-025B-48FD-9A8D-A9A1F8B2E497}" type="parTrans" cxnId="{9B263D36-4AD3-4D39-9520-E3779CC1236F}">
      <dgm:prSet/>
      <dgm:spPr/>
      <dgm:t>
        <a:bodyPr/>
        <a:lstStyle/>
        <a:p>
          <a:endParaRPr lang="en-US"/>
        </a:p>
      </dgm:t>
    </dgm:pt>
    <dgm:pt modelId="{74678426-A1AF-456E-A489-D4AE41DE2CDE}" type="sibTrans" cxnId="{9B263D36-4AD3-4D39-9520-E3779CC1236F}">
      <dgm:prSet/>
      <dgm:spPr/>
      <dgm:t>
        <a:bodyPr/>
        <a:lstStyle/>
        <a:p>
          <a:endParaRPr lang="en-US"/>
        </a:p>
      </dgm:t>
    </dgm:pt>
    <dgm:pt modelId="{1F171A82-B91A-4E26-907E-496FBC8D51C0}">
      <dgm:prSet/>
      <dgm:spPr/>
      <dgm:t>
        <a:bodyPr/>
        <a:lstStyle/>
        <a:p>
          <a:r>
            <a:rPr lang="it-IT"/>
            <a:t>Il datore di lavoro deve fornire hai lavoratori i DPI, informarli e formarli al loro uso coretto.</a:t>
          </a:r>
          <a:endParaRPr lang="en-US"/>
        </a:p>
      </dgm:t>
    </dgm:pt>
    <dgm:pt modelId="{CD8C94D1-5D5C-4E60-9ABA-4FC4F7DE345D}" type="parTrans" cxnId="{868527CD-9241-489C-A5F7-B55DE0C52C5D}">
      <dgm:prSet/>
      <dgm:spPr/>
      <dgm:t>
        <a:bodyPr/>
        <a:lstStyle/>
        <a:p>
          <a:endParaRPr lang="en-US"/>
        </a:p>
      </dgm:t>
    </dgm:pt>
    <dgm:pt modelId="{E9E16593-3B70-4BB8-8E74-A835262F9C92}" type="sibTrans" cxnId="{868527CD-9241-489C-A5F7-B55DE0C52C5D}">
      <dgm:prSet/>
      <dgm:spPr/>
      <dgm:t>
        <a:bodyPr/>
        <a:lstStyle/>
        <a:p>
          <a:endParaRPr lang="en-US"/>
        </a:p>
      </dgm:t>
    </dgm:pt>
    <dgm:pt modelId="{C33E651E-691B-464F-9964-55685CACD915}">
      <dgm:prSet/>
      <dgm:spPr/>
      <dgm:t>
        <a:bodyPr/>
        <a:lstStyle/>
        <a:p>
          <a:r>
            <a:rPr lang="it-IT"/>
            <a:t>Il datore di lavoro deve assicurarsi che siano utilizzati solo per gli usi previsti dal fabbricante.</a:t>
          </a:r>
          <a:endParaRPr lang="en-US"/>
        </a:p>
      </dgm:t>
    </dgm:pt>
    <dgm:pt modelId="{A719D272-8710-4759-9802-D01CC803F5F1}" type="parTrans" cxnId="{53607DAE-1B10-4181-8334-CC00FE79F9D6}">
      <dgm:prSet/>
      <dgm:spPr/>
      <dgm:t>
        <a:bodyPr/>
        <a:lstStyle/>
        <a:p>
          <a:endParaRPr lang="en-US"/>
        </a:p>
      </dgm:t>
    </dgm:pt>
    <dgm:pt modelId="{46264552-101E-4B19-BD49-03991EC38BB8}" type="sibTrans" cxnId="{53607DAE-1B10-4181-8334-CC00FE79F9D6}">
      <dgm:prSet/>
      <dgm:spPr/>
      <dgm:t>
        <a:bodyPr/>
        <a:lstStyle/>
        <a:p>
          <a:endParaRPr lang="en-US"/>
        </a:p>
      </dgm:t>
    </dgm:pt>
    <dgm:pt modelId="{CA9206D9-D30D-491E-A87D-42924206CAAF}" type="pres">
      <dgm:prSet presAssocID="{AD863006-2B7B-4BB7-B7D7-2C8F3BCDBFE4}" presName="root" presStyleCnt="0">
        <dgm:presLayoutVars>
          <dgm:dir/>
          <dgm:resizeHandles val="exact"/>
        </dgm:presLayoutVars>
      </dgm:prSet>
      <dgm:spPr/>
    </dgm:pt>
    <dgm:pt modelId="{50158665-5E1F-4877-8818-45D3654B8739}" type="pres">
      <dgm:prSet presAssocID="{FADBA275-CD62-480C-A128-5DC03272B1F1}" presName="compNode" presStyleCnt="0"/>
      <dgm:spPr/>
    </dgm:pt>
    <dgm:pt modelId="{7A70EBD8-C3EB-4285-BF48-997623D0FBBE}" type="pres">
      <dgm:prSet presAssocID="{FADBA275-CD62-480C-A128-5DC03272B1F1}" presName="bgRect" presStyleLbl="bgShp" presStyleIdx="0" presStyleCnt="4"/>
      <dgm:spPr/>
    </dgm:pt>
    <dgm:pt modelId="{E4102902-BF02-45ED-B55F-26797CFBE565}" type="pres">
      <dgm:prSet presAssocID="{FADBA275-CD62-480C-A128-5DC03272B1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39E146E-87A6-42BD-9238-F3F88500A78E}" type="pres">
      <dgm:prSet presAssocID="{FADBA275-CD62-480C-A128-5DC03272B1F1}" presName="spaceRect" presStyleCnt="0"/>
      <dgm:spPr/>
    </dgm:pt>
    <dgm:pt modelId="{1E38669A-EE50-4015-8720-A69CEEA7AD48}" type="pres">
      <dgm:prSet presAssocID="{FADBA275-CD62-480C-A128-5DC03272B1F1}" presName="parTx" presStyleLbl="revTx" presStyleIdx="0" presStyleCnt="4">
        <dgm:presLayoutVars>
          <dgm:chMax val="0"/>
          <dgm:chPref val="0"/>
        </dgm:presLayoutVars>
      </dgm:prSet>
      <dgm:spPr/>
    </dgm:pt>
    <dgm:pt modelId="{7F316E08-DB9E-4209-B866-02FF2586C847}" type="pres">
      <dgm:prSet presAssocID="{E4F74721-E214-46B0-B39D-99164D3413B1}" presName="sibTrans" presStyleCnt="0"/>
      <dgm:spPr/>
    </dgm:pt>
    <dgm:pt modelId="{77B15AAA-1DCB-45B7-B0C3-96B97AE4B527}" type="pres">
      <dgm:prSet presAssocID="{8590C7A9-9A9B-4C97-AE81-CEDF83639176}" presName="compNode" presStyleCnt="0"/>
      <dgm:spPr/>
    </dgm:pt>
    <dgm:pt modelId="{B61ADF33-5AE6-4672-8457-A41EB0CB6ACA}" type="pres">
      <dgm:prSet presAssocID="{8590C7A9-9A9B-4C97-AE81-CEDF83639176}" presName="bgRect" presStyleLbl="bgShp" presStyleIdx="1" presStyleCnt="4"/>
      <dgm:spPr/>
    </dgm:pt>
    <dgm:pt modelId="{47DA3189-7724-42E4-B34D-5ABCD9125575}" type="pres">
      <dgm:prSet presAssocID="{8590C7A9-9A9B-4C97-AE81-CEDF836391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10EE30E-302B-469C-A53C-34DBCF8ECFD7}" type="pres">
      <dgm:prSet presAssocID="{8590C7A9-9A9B-4C97-AE81-CEDF83639176}" presName="spaceRect" presStyleCnt="0"/>
      <dgm:spPr/>
    </dgm:pt>
    <dgm:pt modelId="{EDC67351-FDB4-456C-96EB-F33192B4C856}" type="pres">
      <dgm:prSet presAssocID="{8590C7A9-9A9B-4C97-AE81-CEDF83639176}" presName="parTx" presStyleLbl="revTx" presStyleIdx="1" presStyleCnt="4">
        <dgm:presLayoutVars>
          <dgm:chMax val="0"/>
          <dgm:chPref val="0"/>
        </dgm:presLayoutVars>
      </dgm:prSet>
      <dgm:spPr/>
    </dgm:pt>
    <dgm:pt modelId="{21285C2A-70DA-450E-A4A4-02538BD9F0F1}" type="pres">
      <dgm:prSet presAssocID="{74678426-A1AF-456E-A489-D4AE41DE2CDE}" presName="sibTrans" presStyleCnt="0"/>
      <dgm:spPr/>
    </dgm:pt>
    <dgm:pt modelId="{44D2531C-9738-436C-9A03-D2915CC0EAA2}" type="pres">
      <dgm:prSet presAssocID="{1F171A82-B91A-4E26-907E-496FBC8D51C0}" presName="compNode" presStyleCnt="0"/>
      <dgm:spPr/>
    </dgm:pt>
    <dgm:pt modelId="{A6AAEC8B-67E3-4D0F-A772-D8C99AF43979}" type="pres">
      <dgm:prSet presAssocID="{1F171A82-B91A-4E26-907E-496FBC8D51C0}" presName="bgRect" presStyleLbl="bgShp" presStyleIdx="2" presStyleCnt="4"/>
      <dgm:spPr/>
    </dgm:pt>
    <dgm:pt modelId="{A9D872AC-9726-43FC-AB95-91C118BC9B16}" type="pres">
      <dgm:prSet presAssocID="{1F171A82-B91A-4E26-907E-496FBC8D51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8A46A3D-8AD8-496D-BB1E-F4ACCEB6F9DF}" type="pres">
      <dgm:prSet presAssocID="{1F171A82-B91A-4E26-907E-496FBC8D51C0}" presName="spaceRect" presStyleCnt="0"/>
      <dgm:spPr/>
    </dgm:pt>
    <dgm:pt modelId="{5D5D65B0-77C5-415C-A3BD-41DF8058A401}" type="pres">
      <dgm:prSet presAssocID="{1F171A82-B91A-4E26-907E-496FBC8D51C0}" presName="parTx" presStyleLbl="revTx" presStyleIdx="2" presStyleCnt="4">
        <dgm:presLayoutVars>
          <dgm:chMax val="0"/>
          <dgm:chPref val="0"/>
        </dgm:presLayoutVars>
      </dgm:prSet>
      <dgm:spPr/>
    </dgm:pt>
    <dgm:pt modelId="{D0EBC39B-2CE4-459F-BF50-809F052AB21C}" type="pres">
      <dgm:prSet presAssocID="{E9E16593-3B70-4BB8-8E74-A835262F9C92}" presName="sibTrans" presStyleCnt="0"/>
      <dgm:spPr/>
    </dgm:pt>
    <dgm:pt modelId="{44FA2AB6-A195-499E-A7E1-14AFCF67CC32}" type="pres">
      <dgm:prSet presAssocID="{C33E651E-691B-464F-9964-55685CACD915}" presName="compNode" presStyleCnt="0"/>
      <dgm:spPr/>
    </dgm:pt>
    <dgm:pt modelId="{9B39BCFB-669F-4222-BB1D-94AF6542E52B}" type="pres">
      <dgm:prSet presAssocID="{C33E651E-691B-464F-9964-55685CACD915}" presName="bgRect" presStyleLbl="bgShp" presStyleIdx="3" presStyleCnt="4"/>
      <dgm:spPr/>
    </dgm:pt>
    <dgm:pt modelId="{AC35BBCB-0A4D-4191-BB3E-6A4532D05B00}" type="pres">
      <dgm:prSet presAssocID="{C33E651E-691B-464F-9964-55685CACD9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680E8A1-572F-4195-99DB-3A77D84ACC9D}" type="pres">
      <dgm:prSet presAssocID="{C33E651E-691B-464F-9964-55685CACD915}" presName="spaceRect" presStyleCnt="0"/>
      <dgm:spPr/>
    </dgm:pt>
    <dgm:pt modelId="{4B97FA1B-B9BB-43C3-B925-528F823FC542}" type="pres">
      <dgm:prSet presAssocID="{C33E651E-691B-464F-9964-55685CACD9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7C370C-DB64-4CB0-A87F-925FBE867293}" type="presOf" srcId="{8590C7A9-9A9B-4C97-AE81-CEDF83639176}" destId="{EDC67351-FDB4-456C-96EB-F33192B4C856}" srcOrd="0" destOrd="0" presId="urn:microsoft.com/office/officeart/2018/2/layout/IconVerticalSolidList"/>
    <dgm:cxn modelId="{9B263D36-4AD3-4D39-9520-E3779CC1236F}" srcId="{AD863006-2B7B-4BB7-B7D7-2C8F3BCDBFE4}" destId="{8590C7A9-9A9B-4C97-AE81-CEDF83639176}" srcOrd="1" destOrd="0" parTransId="{3F553AAC-025B-48FD-9A8D-A9A1F8B2E497}" sibTransId="{74678426-A1AF-456E-A489-D4AE41DE2CDE}"/>
    <dgm:cxn modelId="{2EDCF06C-772D-40AA-90E0-3F867DDA5A5B}" type="presOf" srcId="{AD863006-2B7B-4BB7-B7D7-2C8F3BCDBFE4}" destId="{CA9206D9-D30D-491E-A87D-42924206CAAF}" srcOrd="0" destOrd="0" presId="urn:microsoft.com/office/officeart/2018/2/layout/IconVerticalSolidList"/>
    <dgm:cxn modelId="{342D0375-CFF5-4C2A-A98F-6628BD2A30D4}" type="presOf" srcId="{FADBA275-CD62-480C-A128-5DC03272B1F1}" destId="{1E38669A-EE50-4015-8720-A69CEEA7AD48}" srcOrd="0" destOrd="0" presId="urn:microsoft.com/office/officeart/2018/2/layout/IconVerticalSolidList"/>
    <dgm:cxn modelId="{56CFEF88-C6AF-4A88-A280-BEB6F6787CC9}" srcId="{AD863006-2B7B-4BB7-B7D7-2C8F3BCDBFE4}" destId="{FADBA275-CD62-480C-A128-5DC03272B1F1}" srcOrd="0" destOrd="0" parTransId="{D8752F2B-6244-45B1-BCB8-AA08232E7F04}" sibTransId="{E4F74721-E214-46B0-B39D-99164D3413B1}"/>
    <dgm:cxn modelId="{53607DAE-1B10-4181-8334-CC00FE79F9D6}" srcId="{AD863006-2B7B-4BB7-B7D7-2C8F3BCDBFE4}" destId="{C33E651E-691B-464F-9964-55685CACD915}" srcOrd="3" destOrd="0" parTransId="{A719D272-8710-4759-9802-D01CC803F5F1}" sibTransId="{46264552-101E-4B19-BD49-03991EC38BB8}"/>
    <dgm:cxn modelId="{43993BB4-76E6-4F75-B492-28DF6F6CC4F7}" type="presOf" srcId="{1F171A82-B91A-4E26-907E-496FBC8D51C0}" destId="{5D5D65B0-77C5-415C-A3BD-41DF8058A401}" srcOrd="0" destOrd="0" presId="urn:microsoft.com/office/officeart/2018/2/layout/IconVerticalSolidList"/>
    <dgm:cxn modelId="{868527CD-9241-489C-A5F7-B55DE0C52C5D}" srcId="{AD863006-2B7B-4BB7-B7D7-2C8F3BCDBFE4}" destId="{1F171A82-B91A-4E26-907E-496FBC8D51C0}" srcOrd="2" destOrd="0" parTransId="{CD8C94D1-5D5C-4E60-9ABA-4FC4F7DE345D}" sibTransId="{E9E16593-3B70-4BB8-8E74-A835262F9C92}"/>
    <dgm:cxn modelId="{D08FCBDC-EE22-4A85-9ED3-EC880EB91131}" type="presOf" srcId="{C33E651E-691B-464F-9964-55685CACD915}" destId="{4B97FA1B-B9BB-43C3-B925-528F823FC542}" srcOrd="0" destOrd="0" presId="urn:microsoft.com/office/officeart/2018/2/layout/IconVerticalSolidList"/>
    <dgm:cxn modelId="{8F7AB0D2-8B20-4443-9908-12F95A1E74E1}" type="presParOf" srcId="{CA9206D9-D30D-491E-A87D-42924206CAAF}" destId="{50158665-5E1F-4877-8818-45D3654B8739}" srcOrd="0" destOrd="0" presId="urn:microsoft.com/office/officeart/2018/2/layout/IconVerticalSolidList"/>
    <dgm:cxn modelId="{B45FA943-73D0-4463-9124-B876DC53D86E}" type="presParOf" srcId="{50158665-5E1F-4877-8818-45D3654B8739}" destId="{7A70EBD8-C3EB-4285-BF48-997623D0FBBE}" srcOrd="0" destOrd="0" presId="urn:microsoft.com/office/officeart/2018/2/layout/IconVerticalSolidList"/>
    <dgm:cxn modelId="{F9B7DEBB-3601-4567-8B32-AA59B5947231}" type="presParOf" srcId="{50158665-5E1F-4877-8818-45D3654B8739}" destId="{E4102902-BF02-45ED-B55F-26797CFBE565}" srcOrd="1" destOrd="0" presId="urn:microsoft.com/office/officeart/2018/2/layout/IconVerticalSolidList"/>
    <dgm:cxn modelId="{D613B9F3-11C0-444F-8D39-3ACF2712AE4D}" type="presParOf" srcId="{50158665-5E1F-4877-8818-45D3654B8739}" destId="{D39E146E-87A6-42BD-9238-F3F88500A78E}" srcOrd="2" destOrd="0" presId="urn:microsoft.com/office/officeart/2018/2/layout/IconVerticalSolidList"/>
    <dgm:cxn modelId="{847A4394-1DDD-4CC8-9EB6-08B8B803E82A}" type="presParOf" srcId="{50158665-5E1F-4877-8818-45D3654B8739}" destId="{1E38669A-EE50-4015-8720-A69CEEA7AD48}" srcOrd="3" destOrd="0" presId="urn:microsoft.com/office/officeart/2018/2/layout/IconVerticalSolidList"/>
    <dgm:cxn modelId="{5F31AC0B-6CB3-4131-8418-BD3FC13764AF}" type="presParOf" srcId="{CA9206D9-D30D-491E-A87D-42924206CAAF}" destId="{7F316E08-DB9E-4209-B866-02FF2586C847}" srcOrd="1" destOrd="0" presId="urn:microsoft.com/office/officeart/2018/2/layout/IconVerticalSolidList"/>
    <dgm:cxn modelId="{6578309A-EE65-4233-8DF6-158F4ED30755}" type="presParOf" srcId="{CA9206D9-D30D-491E-A87D-42924206CAAF}" destId="{77B15AAA-1DCB-45B7-B0C3-96B97AE4B527}" srcOrd="2" destOrd="0" presId="urn:microsoft.com/office/officeart/2018/2/layout/IconVerticalSolidList"/>
    <dgm:cxn modelId="{88931C56-8992-4BBD-8458-489E5B9C4709}" type="presParOf" srcId="{77B15AAA-1DCB-45B7-B0C3-96B97AE4B527}" destId="{B61ADF33-5AE6-4672-8457-A41EB0CB6ACA}" srcOrd="0" destOrd="0" presId="urn:microsoft.com/office/officeart/2018/2/layout/IconVerticalSolidList"/>
    <dgm:cxn modelId="{976A7A48-6E32-4484-9A8A-BAE45B3F765F}" type="presParOf" srcId="{77B15AAA-1DCB-45B7-B0C3-96B97AE4B527}" destId="{47DA3189-7724-42E4-B34D-5ABCD9125575}" srcOrd="1" destOrd="0" presId="urn:microsoft.com/office/officeart/2018/2/layout/IconVerticalSolidList"/>
    <dgm:cxn modelId="{C10D0771-ABBF-442A-A5BD-26D74937C472}" type="presParOf" srcId="{77B15AAA-1DCB-45B7-B0C3-96B97AE4B527}" destId="{110EE30E-302B-469C-A53C-34DBCF8ECFD7}" srcOrd="2" destOrd="0" presId="urn:microsoft.com/office/officeart/2018/2/layout/IconVerticalSolidList"/>
    <dgm:cxn modelId="{E57253FF-1A07-4EAA-8A07-E3E188DE51FB}" type="presParOf" srcId="{77B15AAA-1DCB-45B7-B0C3-96B97AE4B527}" destId="{EDC67351-FDB4-456C-96EB-F33192B4C856}" srcOrd="3" destOrd="0" presId="urn:microsoft.com/office/officeart/2018/2/layout/IconVerticalSolidList"/>
    <dgm:cxn modelId="{BD1DFB3A-BCEB-48E6-B6F6-78B6ED8B933F}" type="presParOf" srcId="{CA9206D9-D30D-491E-A87D-42924206CAAF}" destId="{21285C2A-70DA-450E-A4A4-02538BD9F0F1}" srcOrd="3" destOrd="0" presId="urn:microsoft.com/office/officeart/2018/2/layout/IconVerticalSolidList"/>
    <dgm:cxn modelId="{EF7D7BEE-675A-448E-9D8B-13763401A86F}" type="presParOf" srcId="{CA9206D9-D30D-491E-A87D-42924206CAAF}" destId="{44D2531C-9738-436C-9A03-D2915CC0EAA2}" srcOrd="4" destOrd="0" presId="urn:microsoft.com/office/officeart/2018/2/layout/IconVerticalSolidList"/>
    <dgm:cxn modelId="{AFB202DE-61C3-4D41-AF46-C49BEC03C39E}" type="presParOf" srcId="{44D2531C-9738-436C-9A03-D2915CC0EAA2}" destId="{A6AAEC8B-67E3-4D0F-A772-D8C99AF43979}" srcOrd="0" destOrd="0" presId="urn:microsoft.com/office/officeart/2018/2/layout/IconVerticalSolidList"/>
    <dgm:cxn modelId="{0DC34637-0BB9-4AD3-8231-FD0C6F1F7B65}" type="presParOf" srcId="{44D2531C-9738-436C-9A03-D2915CC0EAA2}" destId="{A9D872AC-9726-43FC-AB95-91C118BC9B16}" srcOrd="1" destOrd="0" presId="urn:microsoft.com/office/officeart/2018/2/layout/IconVerticalSolidList"/>
    <dgm:cxn modelId="{D2C9B068-B203-4244-A4A5-B0848647F976}" type="presParOf" srcId="{44D2531C-9738-436C-9A03-D2915CC0EAA2}" destId="{A8A46A3D-8AD8-496D-BB1E-F4ACCEB6F9DF}" srcOrd="2" destOrd="0" presId="urn:microsoft.com/office/officeart/2018/2/layout/IconVerticalSolidList"/>
    <dgm:cxn modelId="{FAD00613-5710-4D13-AAA3-6FDD561C4188}" type="presParOf" srcId="{44D2531C-9738-436C-9A03-D2915CC0EAA2}" destId="{5D5D65B0-77C5-415C-A3BD-41DF8058A401}" srcOrd="3" destOrd="0" presId="urn:microsoft.com/office/officeart/2018/2/layout/IconVerticalSolidList"/>
    <dgm:cxn modelId="{F4E95950-193C-4ADC-892C-F9E9E9B05F40}" type="presParOf" srcId="{CA9206D9-D30D-491E-A87D-42924206CAAF}" destId="{D0EBC39B-2CE4-459F-BF50-809F052AB21C}" srcOrd="5" destOrd="0" presId="urn:microsoft.com/office/officeart/2018/2/layout/IconVerticalSolidList"/>
    <dgm:cxn modelId="{E726D5E0-218A-44B7-BB89-85E3E9F097E1}" type="presParOf" srcId="{CA9206D9-D30D-491E-A87D-42924206CAAF}" destId="{44FA2AB6-A195-499E-A7E1-14AFCF67CC32}" srcOrd="6" destOrd="0" presId="urn:microsoft.com/office/officeart/2018/2/layout/IconVerticalSolidList"/>
    <dgm:cxn modelId="{C0454ACA-47C6-4D13-93E8-DDB772CF94BC}" type="presParOf" srcId="{44FA2AB6-A195-499E-A7E1-14AFCF67CC32}" destId="{9B39BCFB-669F-4222-BB1D-94AF6542E52B}" srcOrd="0" destOrd="0" presId="urn:microsoft.com/office/officeart/2018/2/layout/IconVerticalSolidList"/>
    <dgm:cxn modelId="{1B10B1F5-5C34-462C-9021-D5508E9C707C}" type="presParOf" srcId="{44FA2AB6-A195-499E-A7E1-14AFCF67CC32}" destId="{AC35BBCB-0A4D-4191-BB3E-6A4532D05B00}" srcOrd="1" destOrd="0" presId="urn:microsoft.com/office/officeart/2018/2/layout/IconVerticalSolidList"/>
    <dgm:cxn modelId="{07098986-853A-4354-8DAC-E3611D4B71C4}" type="presParOf" srcId="{44FA2AB6-A195-499E-A7E1-14AFCF67CC32}" destId="{4680E8A1-572F-4195-99DB-3A77D84ACC9D}" srcOrd="2" destOrd="0" presId="urn:microsoft.com/office/officeart/2018/2/layout/IconVerticalSolidList"/>
    <dgm:cxn modelId="{E2C70443-033B-49AF-A4EC-E7E54414C263}" type="presParOf" srcId="{44FA2AB6-A195-499E-A7E1-14AFCF67CC32}" destId="{4B97FA1B-B9BB-43C3-B925-528F823FC5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DDEE4A0-BD82-4F63-AB52-827B109F7E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86A501-B847-45CF-84F9-C7850530CD0A}">
      <dgm:prSet custT="1"/>
      <dgm:spPr/>
      <dgm:t>
        <a:bodyPr/>
        <a:lstStyle/>
        <a:p>
          <a:r>
            <a:rPr lang="it-IT" sz="1800" dirty="0">
              <a:latin typeface="Consolas" panose="020B0609020204030204" pitchFamily="49" charset="0"/>
            </a:rPr>
            <a:t>La segnaletica di sicurezza è quella che fornisce un’indicazione o una prescrizione concernente la sicurezza o la salute sul luogo di lavoro.</a:t>
          </a:r>
          <a:endParaRPr lang="en-US" sz="1800" dirty="0">
            <a:latin typeface="Consolas" panose="020B0609020204030204" pitchFamily="49" charset="0"/>
          </a:endParaRPr>
        </a:p>
      </dgm:t>
    </dgm:pt>
    <dgm:pt modelId="{8B349C89-4D63-404B-AF77-F5D604761C19}" type="parTrans" cxnId="{B7A5B225-3199-4029-A9A1-29B733CF51EE}">
      <dgm:prSet/>
      <dgm:spPr/>
      <dgm:t>
        <a:bodyPr/>
        <a:lstStyle/>
        <a:p>
          <a:endParaRPr lang="en-US"/>
        </a:p>
      </dgm:t>
    </dgm:pt>
    <dgm:pt modelId="{A71E2211-6577-475E-AF28-F5A2417DB514}" type="sibTrans" cxnId="{B7A5B225-3199-4029-A9A1-29B733CF51EE}">
      <dgm:prSet/>
      <dgm:spPr/>
      <dgm:t>
        <a:bodyPr/>
        <a:lstStyle/>
        <a:p>
          <a:endParaRPr lang="en-US"/>
        </a:p>
      </dgm:t>
    </dgm:pt>
    <dgm:pt modelId="{3C46FC73-1C43-4A45-A8B7-CAF28F5308CE}">
      <dgm:prSet custT="1"/>
      <dgm:spPr/>
      <dgm:t>
        <a:bodyPr/>
        <a:lstStyle/>
        <a:p>
          <a:r>
            <a:rPr lang="it-IT" sz="1800" dirty="0">
              <a:latin typeface="Consolas" panose="020B0609020204030204" pitchFamily="49" charset="0"/>
            </a:rPr>
            <a:t>A seconda dei casi possono essere utilizzati un cartello, un colore, un segnale luminoso, ecc…</a:t>
          </a:r>
          <a:endParaRPr lang="en-US" sz="1800" dirty="0">
            <a:latin typeface="Consolas" panose="020B0609020204030204" pitchFamily="49" charset="0"/>
          </a:endParaRPr>
        </a:p>
      </dgm:t>
    </dgm:pt>
    <dgm:pt modelId="{BF5E4EF7-E0C3-41B5-B5D6-653AD6C52447}" type="parTrans" cxnId="{DEBB638B-AF98-4758-91A0-D591C4ACC8AE}">
      <dgm:prSet/>
      <dgm:spPr/>
      <dgm:t>
        <a:bodyPr/>
        <a:lstStyle/>
        <a:p>
          <a:endParaRPr lang="en-US"/>
        </a:p>
      </dgm:t>
    </dgm:pt>
    <dgm:pt modelId="{3986799E-4C17-4B76-96A5-4B31B53ADBC5}" type="sibTrans" cxnId="{DEBB638B-AF98-4758-91A0-D591C4ACC8AE}">
      <dgm:prSet/>
      <dgm:spPr/>
      <dgm:t>
        <a:bodyPr/>
        <a:lstStyle/>
        <a:p>
          <a:endParaRPr lang="en-US"/>
        </a:p>
      </dgm:t>
    </dgm:pt>
    <dgm:pt modelId="{BB441580-A1A3-4067-9F76-9FCA55F0BFB1}">
      <dgm:prSet custT="1"/>
      <dgm:spPr/>
      <dgm:t>
        <a:bodyPr/>
        <a:lstStyle/>
        <a:p>
          <a:r>
            <a:rPr lang="it-IT" sz="1800" dirty="0">
              <a:latin typeface="Consolas" panose="020B0609020204030204" pitchFamily="49" charset="0"/>
            </a:rPr>
            <a:t>La segnaletica di sicurezza è necessaria ogni qualvolta sia necessario comunicare la presenza di situazioni di rischio.</a:t>
          </a:r>
          <a:endParaRPr lang="en-US" sz="1800" dirty="0">
            <a:latin typeface="Consolas" panose="020B0609020204030204" pitchFamily="49" charset="0"/>
          </a:endParaRPr>
        </a:p>
      </dgm:t>
    </dgm:pt>
    <dgm:pt modelId="{3C1565A5-1807-4841-87E1-0DDA666C5E6C}" type="parTrans" cxnId="{1AEEE9D7-3DBE-4870-BC29-6A536B3463BE}">
      <dgm:prSet/>
      <dgm:spPr/>
      <dgm:t>
        <a:bodyPr/>
        <a:lstStyle/>
        <a:p>
          <a:endParaRPr lang="en-US"/>
        </a:p>
      </dgm:t>
    </dgm:pt>
    <dgm:pt modelId="{43B785D9-1973-406E-A53A-6BDF787394D9}" type="sibTrans" cxnId="{1AEEE9D7-3DBE-4870-BC29-6A536B3463BE}">
      <dgm:prSet/>
      <dgm:spPr/>
      <dgm:t>
        <a:bodyPr/>
        <a:lstStyle/>
        <a:p>
          <a:endParaRPr lang="en-US"/>
        </a:p>
      </dgm:t>
    </dgm:pt>
    <dgm:pt modelId="{0E3FB0D1-510B-4539-BC0C-3B52C79754E0}">
      <dgm:prSet custT="1"/>
      <dgm:spPr/>
      <dgm:t>
        <a:bodyPr/>
        <a:lstStyle/>
        <a:p>
          <a:r>
            <a:rPr lang="it-IT" sz="1800" dirty="0">
              <a:latin typeface="Consolas" panose="020B0609020204030204" pitchFamily="49" charset="0"/>
            </a:rPr>
            <a:t>Deve essere efficace e tale aspetto non può essere compromesso dalla presenza di segnali di disturbo</a:t>
          </a:r>
          <a:r>
            <a:rPr lang="it-IT" sz="1800" dirty="0"/>
            <a:t>.</a:t>
          </a:r>
          <a:endParaRPr lang="en-US" sz="1800" dirty="0"/>
        </a:p>
      </dgm:t>
    </dgm:pt>
    <dgm:pt modelId="{9395ABB7-7D69-477F-AEE1-505661ECB031}" type="parTrans" cxnId="{E923B3A3-12CB-4437-B982-34ECCF6E0C7C}">
      <dgm:prSet/>
      <dgm:spPr/>
      <dgm:t>
        <a:bodyPr/>
        <a:lstStyle/>
        <a:p>
          <a:endParaRPr lang="en-US"/>
        </a:p>
      </dgm:t>
    </dgm:pt>
    <dgm:pt modelId="{10658315-C1F2-4A69-9FA8-1F0AACA88D58}" type="sibTrans" cxnId="{E923B3A3-12CB-4437-B982-34ECCF6E0C7C}">
      <dgm:prSet/>
      <dgm:spPr/>
      <dgm:t>
        <a:bodyPr/>
        <a:lstStyle/>
        <a:p>
          <a:endParaRPr lang="en-US"/>
        </a:p>
      </dgm:t>
    </dgm:pt>
    <dgm:pt modelId="{D66E9112-48F5-459B-80E7-4DC5650F7C36}" type="pres">
      <dgm:prSet presAssocID="{3DDEE4A0-BD82-4F63-AB52-827B109F7E90}" presName="linear" presStyleCnt="0">
        <dgm:presLayoutVars>
          <dgm:animLvl val="lvl"/>
          <dgm:resizeHandles val="exact"/>
        </dgm:presLayoutVars>
      </dgm:prSet>
      <dgm:spPr/>
    </dgm:pt>
    <dgm:pt modelId="{2EC908F1-2617-44A8-BC9B-9F9FDC7FC023}" type="pres">
      <dgm:prSet presAssocID="{F486A501-B847-45CF-84F9-C7850530CD0A}" presName="parentText" presStyleLbl="node1" presStyleIdx="0" presStyleCnt="4" custLinFactY="-35349" custLinFactNeighborX="90" custLinFactNeighborY="-100000">
        <dgm:presLayoutVars>
          <dgm:chMax val="0"/>
          <dgm:bulletEnabled val="1"/>
        </dgm:presLayoutVars>
      </dgm:prSet>
      <dgm:spPr/>
    </dgm:pt>
    <dgm:pt modelId="{84257D12-89CF-4631-9A9A-D46D400D1361}" type="pres">
      <dgm:prSet presAssocID="{A71E2211-6577-475E-AF28-F5A2417DB514}" presName="spacer" presStyleCnt="0"/>
      <dgm:spPr/>
    </dgm:pt>
    <dgm:pt modelId="{3F1DDBC8-88C7-4A6C-AB43-D7E25BC1E954}" type="pres">
      <dgm:prSet presAssocID="{3C46FC73-1C43-4A45-A8B7-CAF28F5308CE}" presName="parentText" presStyleLbl="node1" presStyleIdx="1" presStyleCnt="4" custLinFactNeighborX="-546" custLinFactNeighborY="-49407">
        <dgm:presLayoutVars>
          <dgm:chMax val="0"/>
          <dgm:bulletEnabled val="1"/>
        </dgm:presLayoutVars>
      </dgm:prSet>
      <dgm:spPr/>
    </dgm:pt>
    <dgm:pt modelId="{A70C362B-0C2C-4497-BEFE-BFF49096FEE6}" type="pres">
      <dgm:prSet presAssocID="{3986799E-4C17-4B76-96A5-4B31B53ADBC5}" presName="spacer" presStyleCnt="0"/>
      <dgm:spPr/>
    </dgm:pt>
    <dgm:pt modelId="{77B6BBFA-C18E-4CD8-A642-6123DB187900}" type="pres">
      <dgm:prSet presAssocID="{BB441580-A1A3-4067-9F76-9FCA55F0BFB1}" presName="parentText" presStyleLbl="node1" presStyleIdx="2" presStyleCnt="4" custLinFactNeighborX="90" custLinFactNeighborY="-20986">
        <dgm:presLayoutVars>
          <dgm:chMax val="0"/>
          <dgm:bulletEnabled val="1"/>
        </dgm:presLayoutVars>
      </dgm:prSet>
      <dgm:spPr/>
    </dgm:pt>
    <dgm:pt modelId="{FD925651-7E5F-407C-BEC9-3B9697BD86FE}" type="pres">
      <dgm:prSet presAssocID="{43B785D9-1973-406E-A53A-6BDF787394D9}" presName="spacer" presStyleCnt="0"/>
      <dgm:spPr/>
    </dgm:pt>
    <dgm:pt modelId="{5D06B2DB-6848-43FE-AAD6-5885903842A6}" type="pres">
      <dgm:prSet presAssocID="{0E3FB0D1-510B-4539-BC0C-3B52C79754E0}" presName="parentText" presStyleLbl="node1" presStyleIdx="3" presStyleCnt="4" custLinFactNeighborX="90" custLinFactNeighborY="18789">
        <dgm:presLayoutVars>
          <dgm:chMax val="0"/>
          <dgm:bulletEnabled val="1"/>
        </dgm:presLayoutVars>
      </dgm:prSet>
      <dgm:spPr/>
    </dgm:pt>
  </dgm:ptLst>
  <dgm:cxnLst>
    <dgm:cxn modelId="{B7A5B225-3199-4029-A9A1-29B733CF51EE}" srcId="{3DDEE4A0-BD82-4F63-AB52-827B109F7E90}" destId="{F486A501-B847-45CF-84F9-C7850530CD0A}" srcOrd="0" destOrd="0" parTransId="{8B349C89-4D63-404B-AF77-F5D604761C19}" sibTransId="{A71E2211-6577-475E-AF28-F5A2417DB514}"/>
    <dgm:cxn modelId="{23F9F77E-D040-4CF3-BA3B-EBF97439FBC3}" type="presOf" srcId="{F486A501-B847-45CF-84F9-C7850530CD0A}" destId="{2EC908F1-2617-44A8-BC9B-9F9FDC7FC023}" srcOrd="0" destOrd="0" presId="urn:microsoft.com/office/officeart/2005/8/layout/vList2"/>
    <dgm:cxn modelId="{CBB5B988-A18D-4CC7-971F-741EFE2D8931}" type="presOf" srcId="{3DDEE4A0-BD82-4F63-AB52-827B109F7E90}" destId="{D66E9112-48F5-459B-80E7-4DC5650F7C36}" srcOrd="0" destOrd="0" presId="urn:microsoft.com/office/officeart/2005/8/layout/vList2"/>
    <dgm:cxn modelId="{DEBB638B-AF98-4758-91A0-D591C4ACC8AE}" srcId="{3DDEE4A0-BD82-4F63-AB52-827B109F7E90}" destId="{3C46FC73-1C43-4A45-A8B7-CAF28F5308CE}" srcOrd="1" destOrd="0" parTransId="{BF5E4EF7-E0C3-41B5-B5D6-653AD6C52447}" sibTransId="{3986799E-4C17-4B76-96A5-4B31B53ADBC5}"/>
    <dgm:cxn modelId="{E923B3A3-12CB-4437-B982-34ECCF6E0C7C}" srcId="{3DDEE4A0-BD82-4F63-AB52-827B109F7E90}" destId="{0E3FB0D1-510B-4539-BC0C-3B52C79754E0}" srcOrd="3" destOrd="0" parTransId="{9395ABB7-7D69-477F-AEE1-505661ECB031}" sibTransId="{10658315-C1F2-4A69-9FA8-1F0AACA88D58}"/>
    <dgm:cxn modelId="{3A7758B2-D522-41B0-8586-991D196F0B3E}" type="presOf" srcId="{BB441580-A1A3-4067-9F76-9FCA55F0BFB1}" destId="{77B6BBFA-C18E-4CD8-A642-6123DB187900}" srcOrd="0" destOrd="0" presId="urn:microsoft.com/office/officeart/2005/8/layout/vList2"/>
    <dgm:cxn modelId="{1AEEE9D7-3DBE-4870-BC29-6A536B3463BE}" srcId="{3DDEE4A0-BD82-4F63-AB52-827B109F7E90}" destId="{BB441580-A1A3-4067-9F76-9FCA55F0BFB1}" srcOrd="2" destOrd="0" parTransId="{3C1565A5-1807-4841-87E1-0DDA666C5E6C}" sibTransId="{43B785D9-1973-406E-A53A-6BDF787394D9}"/>
    <dgm:cxn modelId="{7B7E5CE3-AF94-4423-B281-5831B834BF5F}" type="presOf" srcId="{0E3FB0D1-510B-4539-BC0C-3B52C79754E0}" destId="{5D06B2DB-6848-43FE-AAD6-5885903842A6}" srcOrd="0" destOrd="0" presId="urn:microsoft.com/office/officeart/2005/8/layout/vList2"/>
    <dgm:cxn modelId="{054751FC-0A0C-41D5-A483-342CAED71889}" type="presOf" srcId="{3C46FC73-1C43-4A45-A8B7-CAF28F5308CE}" destId="{3F1DDBC8-88C7-4A6C-AB43-D7E25BC1E954}" srcOrd="0" destOrd="0" presId="urn:microsoft.com/office/officeart/2005/8/layout/vList2"/>
    <dgm:cxn modelId="{74FD6B53-5DD9-4ACC-9499-DDA8D2A96B26}" type="presParOf" srcId="{D66E9112-48F5-459B-80E7-4DC5650F7C36}" destId="{2EC908F1-2617-44A8-BC9B-9F9FDC7FC023}" srcOrd="0" destOrd="0" presId="urn:microsoft.com/office/officeart/2005/8/layout/vList2"/>
    <dgm:cxn modelId="{BEE697B6-76CE-4150-A404-212BFC137B25}" type="presParOf" srcId="{D66E9112-48F5-459B-80E7-4DC5650F7C36}" destId="{84257D12-89CF-4631-9A9A-D46D400D1361}" srcOrd="1" destOrd="0" presId="urn:microsoft.com/office/officeart/2005/8/layout/vList2"/>
    <dgm:cxn modelId="{6A25D368-4E12-45B3-ABEA-D9D98DCB8786}" type="presParOf" srcId="{D66E9112-48F5-459B-80E7-4DC5650F7C36}" destId="{3F1DDBC8-88C7-4A6C-AB43-D7E25BC1E954}" srcOrd="2" destOrd="0" presId="urn:microsoft.com/office/officeart/2005/8/layout/vList2"/>
    <dgm:cxn modelId="{11C77781-5E77-47CD-8874-12C234778954}" type="presParOf" srcId="{D66E9112-48F5-459B-80E7-4DC5650F7C36}" destId="{A70C362B-0C2C-4497-BEFE-BFF49096FEE6}" srcOrd="3" destOrd="0" presId="urn:microsoft.com/office/officeart/2005/8/layout/vList2"/>
    <dgm:cxn modelId="{56C42FC3-584B-4DE6-B612-90CAF1DC646C}" type="presParOf" srcId="{D66E9112-48F5-459B-80E7-4DC5650F7C36}" destId="{77B6BBFA-C18E-4CD8-A642-6123DB187900}" srcOrd="4" destOrd="0" presId="urn:microsoft.com/office/officeart/2005/8/layout/vList2"/>
    <dgm:cxn modelId="{5A0A6172-5D1D-4F83-BFF4-51A1D9BAC81F}" type="presParOf" srcId="{D66E9112-48F5-459B-80E7-4DC5650F7C36}" destId="{FD925651-7E5F-407C-BEC9-3B9697BD86FE}" srcOrd="5" destOrd="0" presId="urn:microsoft.com/office/officeart/2005/8/layout/vList2"/>
    <dgm:cxn modelId="{2D6252C4-2577-4F5C-8B9E-301E700412F6}" type="presParOf" srcId="{D66E9112-48F5-459B-80E7-4DC5650F7C36}" destId="{5D06B2DB-6848-43FE-AAD6-5885903842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6F7DA77-A5D0-4940-A9BB-BD5E043AE22C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089D111-5762-436C-B76D-0C2171F238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Cartello.</a:t>
          </a:r>
          <a:endParaRPr lang="en-US"/>
        </a:p>
      </dgm:t>
    </dgm:pt>
    <dgm:pt modelId="{FB3E33C1-2286-45D5-8FAE-9601A92598EC}" type="parTrans" cxnId="{3BE579D5-8CDB-4A74-AF0D-3C27FF524412}">
      <dgm:prSet/>
      <dgm:spPr/>
      <dgm:t>
        <a:bodyPr/>
        <a:lstStyle/>
        <a:p>
          <a:endParaRPr lang="en-US"/>
        </a:p>
      </dgm:t>
    </dgm:pt>
    <dgm:pt modelId="{ED115578-8C2A-4C6B-9D16-C4FC973B5DD7}" type="sibTrans" cxnId="{3BE579D5-8CDB-4A74-AF0D-3C27FF524412}">
      <dgm:prSet/>
      <dgm:spPr/>
      <dgm:t>
        <a:bodyPr/>
        <a:lstStyle/>
        <a:p>
          <a:endParaRPr lang="en-US"/>
        </a:p>
      </dgm:t>
    </dgm:pt>
    <dgm:pt modelId="{43F03754-6FB5-4E2D-9E28-89BC787DA3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Colore.</a:t>
          </a:r>
          <a:endParaRPr lang="en-US"/>
        </a:p>
      </dgm:t>
    </dgm:pt>
    <dgm:pt modelId="{2CAF8DF7-C817-471B-94F2-BF5F6C1D5ECB}" type="parTrans" cxnId="{D697C897-8B6F-4BD1-BDFD-BDD04F124E90}">
      <dgm:prSet/>
      <dgm:spPr/>
      <dgm:t>
        <a:bodyPr/>
        <a:lstStyle/>
        <a:p>
          <a:endParaRPr lang="en-US"/>
        </a:p>
      </dgm:t>
    </dgm:pt>
    <dgm:pt modelId="{4E25CB5E-0832-405E-8FB6-98C62E32D7AE}" type="sibTrans" cxnId="{D697C897-8B6F-4BD1-BDFD-BDD04F124E90}">
      <dgm:prSet/>
      <dgm:spPr/>
      <dgm:t>
        <a:bodyPr/>
        <a:lstStyle/>
        <a:p>
          <a:endParaRPr lang="en-US"/>
        </a:p>
      </dgm:t>
    </dgm:pt>
    <dgm:pt modelId="{AFE31F7E-6742-4CE6-8D5A-A59725B75B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Segnale luminoso.</a:t>
          </a:r>
          <a:endParaRPr lang="en-US"/>
        </a:p>
      </dgm:t>
    </dgm:pt>
    <dgm:pt modelId="{F737D548-678E-4230-B0BB-78CE047536AE}" type="parTrans" cxnId="{560F8972-0D42-4B49-8697-8BF8FB39AE5E}">
      <dgm:prSet/>
      <dgm:spPr/>
      <dgm:t>
        <a:bodyPr/>
        <a:lstStyle/>
        <a:p>
          <a:endParaRPr lang="en-US"/>
        </a:p>
      </dgm:t>
    </dgm:pt>
    <dgm:pt modelId="{8BAD58C7-AA04-49BE-B332-E02E8F3EA7F9}" type="sibTrans" cxnId="{560F8972-0D42-4B49-8697-8BF8FB39AE5E}">
      <dgm:prSet/>
      <dgm:spPr/>
      <dgm:t>
        <a:bodyPr/>
        <a:lstStyle/>
        <a:p>
          <a:endParaRPr lang="en-US"/>
        </a:p>
      </dgm:t>
    </dgm:pt>
    <dgm:pt modelId="{A30C2FDE-B6D8-401C-A056-020DE71B23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Segnale acustico.</a:t>
          </a:r>
          <a:endParaRPr lang="en-US"/>
        </a:p>
      </dgm:t>
    </dgm:pt>
    <dgm:pt modelId="{4A7BA80F-CF33-4200-B327-07C04D73B129}" type="parTrans" cxnId="{D85FFBB9-0545-4151-9062-F50CD528045C}">
      <dgm:prSet/>
      <dgm:spPr/>
      <dgm:t>
        <a:bodyPr/>
        <a:lstStyle/>
        <a:p>
          <a:endParaRPr lang="en-US"/>
        </a:p>
      </dgm:t>
    </dgm:pt>
    <dgm:pt modelId="{0CA7665D-A804-4937-B998-0FE3104F9B67}" type="sibTrans" cxnId="{D85FFBB9-0545-4151-9062-F50CD528045C}">
      <dgm:prSet/>
      <dgm:spPr/>
      <dgm:t>
        <a:bodyPr/>
        <a:lstStyle/>
        <a:p>
          <a:endParaRPr lang="en-US"/>
        </a:p>
      </dgm:t>
    </dgm:pt>
    <dgm:pt modelId="{BAB6EDBA-3F3B-470F-BE13-5E24A976B29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Comunicazione verbale.</a:t>
          </a:r>
          <a:endParaRPr lang="en-US"/>
        </a:p>
      </dgm:t>
    </dgm:pt>
    <dgm:pt modelId="{F9A65A99-3894-4563-8656-343566976094}" type="parTrans" cxnId="{A98FA504-1ACB-4E04-B9AC-8E341FB35A27}">
      <dgm:prSet/>
      <dgm:spPr/>
      <dgm:t>
        <a:bodyPr/>
        <a:lstStyle/>
        <a:p>
          <a:endParaRPr lang="en-US"/>
        </a:p>
      </dgm:t>
    </dgm:pt>
    <dgm:pt modelId="{C9DBD118-701B-41BD-BEB7-3E41D0EB11C4}" type="sibTrans" cxnId="{A98FA504-1ACB-4E04-B9AC-8E341FB35A27}">
      <dgm:prSet/>
      <dgm:spPr/>
      <dgm:t>
        <a:bodyPr/>
        <a:lstStyle/>
        <a:p>
          <a:endParaRPr lang="en-US"/>
        </a:p>
      </dgm:t>
    </dgm:pt>
    <dgm:pt modelId="{95C0BC4A-D312-4745-9F73-A8E433AA705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Segnale gestuale.</a:t>
          </a:r>
          <a:endParaRPr lang="en-US"/>
        </a:p>
      </dgm:t>
    </dgm:pt>
    <dgm:pt modelId="{93D1FFB4-784E-41A8-A3CE-5DFF8C5F06CC}" type="parTrans" cxnId="{7F3715E7-20D4-4575-A045-D322CD62B56F}">
      <dgm:prSet/>
      <dgm:spPr/>
      <dgm:t>
        <a:bodyPr/>
        <a:lstStyle/>
        <a:p>
          <a:endParaRPr lang="en-US"/>
        </a:p>
      </dgm:t>
    </dgm:pt>
    <dgm:pt modelId="{987E9951-1C27-4111-8DEF-912E80E18A52}" type="sibTrans" cxnId="{7F3715E7-20D4-4575-A045-D322CD62B56F}">
      <dgm:prSet/>
      <dgm:spPr/>
      <dgm:t>
        <a:bodyPr/>
        <a:lstStyle/>
        <a:p>
          <a:endParaRPr lang="en-US"/>
        </a:p>
      </dgm:t>
    </dgm:pt>
    <dgm:pt modelId="{09421114-FDE0-48CF-A015-AF5FA92284BF}" type="pres">
      <dgm:prSet presAssocID="{D6F7DA77-A5D0-4940-A9BB-BD5E043AE22C}" presName="root" presStyleCnt="0">
        <dgm:presLayoutVars>
          <dgm:dir/>
          <dgm:resizeHandles val="exact"/>
        </dgm:presLayoutVars>
      </dgm:prSet>
      <dgm:spPr/>
    </dgm:pt>
    <dgm:pt modelId="{77F1148E-660B-4D0C-8E5D-EC442312CB74}" type="pres">
      <dgm:prSet presAssocID="{5089D111-5762-436C-B76D-0C2171F238AB}" presName="compNode" presStyleCnt="0"/>
      <dgm:spPr/>
    </dgm:pt>
    <dgm:pt modelId="{64604CEE-79EB-4011-9B35-35EC7627F268}" type="pres">
      <dgm:prSet presAssocID="{5089D111-5762-436C-B76D-0C2171F238AB}" presName="iconBgRect" presStyleLbl="bgShp" presStyleIdx="0" presStyleCnt="6"/>
      <dgm:spPr/>
    </dgm:pt>
    <dgm:pt modelId="{BBC90640-B94B-49AD-A534-64C77AC13C24}" type="pres">
      <dgm:prSet presAssocID="{5089D111-5762-436C-B76D-0C2171F238A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ale di divieto"/>
        </a:ext>
      </dgm:extLst>
    </dgm:pt>
    <dgm:pt modelId="{F2DF7BA9-47AF-4FE1-B016-02B1E0577169}" type="pres">
      <dgm:prSet presAssocID="{5089D111-5762-436C-B76D-0C2171F238AB}" presName="spaceRect" presStyleCnt="0"/>
      <dgm:spPr/>
    </dgm:pt>
    <dgm:pt modelId="{18F95A4C-698C-4E89-B87E-F7B4849ADF4B}" type="pres">
      <dgm:prSet presAssocID="{5089D111-5762-436C-B76D-0C2171F238AB}" presName="textRect" presStyleLbl="revTx" presStyleIdx="0" presStyleCnt="6">
        <dgm:presLayoutVars>
          <dgm:chMax val="1"/>
          <dgm:chPref val="1"/>
        </dgm:presLayoutVars>
      </dgm:prSet>
      <dgm:spPr/>
    </dgm:pt>
    <dgm:pt modelId="{152DC409-BC10-4104-9E8C-5771052CE68F}" type="pres">
      <dgm:prSet presAssocID="{ED115578-8C2A-4C6B-9D16-C4FC973B5DD7}" presName="sibTrans" presStyleCnt="0"/>
      <dgm:spPr/>
    </dgm:pt>
    <dgm:pt modelId="{724D1B5F-966C-43FB-B183-46A25263C598}" type="pres">
      <dgm:prSet presAssocID="{43F03754-6FB5-4E2D-9E28-89BC787DA381}" presName="compNode" presStyleCnt="0"/>
      <dgm:spPr/>
    </dgm:pt>
    <dgm:pt modelId="{D7EC5121-4DA2-4823-AC49-EC0D0673DD76}" type="pres">
      <dgm:prSet presAssocID="{43F03754-6FB5-4E2D-9E28-89BC787DA381}" presName="iconBgRect" presStyleLbl="bgShp" presStyleIdx="1" presStyleCnt="6"/>
      <dgm:spPr/>
    </dgm:pt>
    <dgm:pt modelId="{9D2A110A-B5CF-4B4C-9921-A7EEC5E6C6C8}" type="pres">
      <dgm:prSet presAssocID="{43F03754-6FB5-4E2D-9E28-89BC787DA38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79DDF991-167C-4DA5-82A0-C389AC01123D}" type="pres">
      <dgm:prSet presAssocID="{43F03754-6FB5-4E2D-9E28-89BC787DA381}" presName="spaceRect" presStyleCnt="0"/>
      <dgm:spPr/>
    </dgm:pt>
    <dgm:pt modelId="{AE377CC0-9057-4A00-8172-61BBB1AC84D0}" type="pres">
      <dgm:prSet presAssocID="{43F03754-6FB5-4E2D-9E28-89BC787DA381}" presName="textRect" presStyleLbl="revTx" presStyleIdx="1" presStyleCnt="6">
        <dgm:presLayoutVars>
          <dgm:chMax val="1"/>
          <dgm:chPref val="1"/>
        </dgm:presLayoutVars>
      </dgm:prSet>
      <dgm:spPr/>
    </dgm:pt>
    <dgm:pt modelId="{74091436-84C2-410E-A9C1-DEBB4F6473CC}" type="pres">
      <dgm:prSet presAssocID="{4E25CB5E-0832-405E-8FB6-98C62E32D7AE}" presName="sibTrans" presStyleCnt="0"/>
      <dgm:spPr/>
    </dgm:pt>
    <dgm:pt modelId="{466B6453-05FE-4356-893D-2075B00D0D55}" type="pres">
      <dgm:prSet presAssocID="{AFE31F7E-6742-4CE6-8D5A-A59725B75B6D}" presName="compNode" presStyleCnt="0"/>
      <dgm:spPr/>
    </dgm:pt>
    <dgm:pt modelId="{3E142547-56AC-40F1-8076-4B36DF05FCA2}" type="pres">
      <dgm:prSet presAssocID="{AFE31F7E-6742-4CE6-8D5A-A59725B75B6D}" presName="iconBgRect" presStyleLbl="bgShp" presStyleIdx="2" presStyleCnt="6"/>
      <dgm:spPr/>
    </dgm:pt>
    <dgm:pt modelId="{52440FA4-BA48-45C1-A1EF-35536C2FF4B9}" type="pres">
      <dgm:prSet presAssocID="{AFE31F7E-6742-4CE6-8D5A-A59725B75B6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30D8A45-AC5D-440E-9A66-D9C9E43EB04E}" type="pres">
      <dgm:prSet presAssocID="{AFE31F7E-6742-4CE6-8D5A-A59725B75B6D}" presName="spaceRect" presStyleCnt="0"/>
      <dgm:spPr/>
    </dgm:pt>
    <dgm:pt modelId="{FCBAE736-8BCE-4439-9B9F-AE152F77E913}" type="pres">
      <dgm:prSet presAssocID="{AFE31F7E-6742-4CE6-8D5A-A59725B75B6D}" presName="textRect" presStyleLbl="revTx" presStyleIdx="2" presStyleCnt="6">
        <dgm:presLayoutVars>
          <dgm:chMax val="1"/>
          <dgm:chPref val="1"/>
        </dgm:presLayoutVars>
      </dgm:prSet>
      <dgm:spPr/>
    </dgm:pt>
    <dgm:pt modelId="{9B05AF06-4BFE-4C09-A7F6-E3CC3D4AF4AC}" type="pres">
      <dgm:prSet presAssocID="{8BAD58C7-AA04-49BE-B332-E02E8F3EA7F9}" presName="sibTrans" presStyleCnt="0"/>
      <dgm:spPr/>
    </dgm:pt>
    <dgm:pt modelId="{C1871037-7B63-4688-9F6B-CFD041C437BE}" type="pres">
      <dgm:prSet presAssocID="{A30C2FDE-B6D8-401C-A056-020DE71B2358}" presName="compNode" presStyleCnt="0"/>
      <dgm:spPr/>
    </dgm:pt>
    <dgm:pt modelId="{B04272DE-C859-42CC-94F4-600D90EAAD27}" type="pres">
      <dgm:prSet presAssocID="{A30C2FDE-B6D8-401C-A056-020DE71B2358}" presName="iconBgRect" presStyleLbl="bgShp" presStyleIdx="3" presStyleCnt="6"/>
      <dgm:spPr/>
    </dgm:pt>
    <dgm:pt modelId="{55B3AAE4-F3BB-4CD0-B06A-148BDDEE684C}" type="pres">
      <dgm:prSet presAssocID="{A30C2FDE-B6D8-401C-A056-020DE71B235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AB00E087-5F47-4177-A9CB-4E86A2DEC1E7}" type="pres">
      <dgm:prSet presAssocID="{A30C2FDE-B6D8-401C-A056-020DE71B2358}" presName="spaceRect" presStyleCnt="0"/>
      <dgm:spPr/>
    </dgm:pt>
    <dgm:pt modelId="{A24690D9-D3CC-44CD-9630-46040E0760FD}" type="pres">
      <dgm:prSet presAssocID="{A30C2FDE-B6D8-401C-A056-020DE71B2358}" presName="textRect" presStyleLbl="revTx" presStyleIdx="3" presStyleCnt="6">
        <dgm:presLayoutVars>
          <dgm:chMax val="1"/>
          <dgm:chPref val="1"/>
        </dgm:presLayoutVars>
      </dgm:prSet>
      <dgm:spPr/>
    </dgm:pt>
    <dgm:pt modelId="{601A148C-D2A9-4913-A44D-7304834F0E53}" type="pres">
      <dgm:prSet presAssocID="{0CA7665D-A804-4937-B998-0FE3104F9B67}" presName="sibTrans" presStyleCnt="0"/>
      <dgm:spPr/>
    </dgm:pt>
    <dgm:pt modelId="{56859506-5242-4762-8F3A-ACE2F5662DCF}" type="pres">
      <dgm:prSet presAssocID="{BAB6EDBA-3F3B-470F-BE13-5E24A976B298}" presName="compNode" presStyleCnt="0"/>
      <dgm:spPr/>
    </dgm:pt>
    <dgm:pt modelId="{2E9EC047-CD31-422A-A169-6C90CB204BD4}" type="pres">
      <dgm:prSet presAssocID="{BAB6EDBA-3F3B-470F-BE13-5E24A976B298}" presName="iconBgRect" presStyleLbl="bgShp" presStyleIdx="4" presStyleCnt="6"/>
      <dgm:spPr/>
    </dgm:pt>
    <dgm:pt modelId="{62F1F739-8A1B-42BA-9D51-4EB36B695669}" type="pres">
      <dgm:prSet presAssocID="{BAB6EDBA-3F3B-470F-BE13-5E24A976B29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F71DEF2-611F-437E-BEB1-F1BB88228568}" type="pres">
      <dgm:prSet presAssocID="{BAB6EDBA-3F3B-470F-BE13-5E24A976B298}" presName="spaceRect" presStyleCnt="0"/>
      <dgm:spPr/>
    </dgm:pt>
    <dgm:pt modelId="{D558A90E-422B-45C2-AC3B-C766EAAF0DD7}" type="pres">
      <dgm:prSet presAssocID="{BAB6EDBA-3F3B-470F-BE13-5E24A976B298}" presName="textRect" presStyleLbl="revTx" presStyleIdx="4" presStyleCnt="6">
        <dgm:presLayoutVars>
          <dgm:chMax val="1"/>
          <dgm:chPref val="1"/>
        </dgm:presLayoutVars>
      </dgm:prSet>
      <dgm:spPr/>
    </dgm:pt>
    <dgm:pt modelId="{97198760-D65A-4668-95AA-930CBCB5F303}" type="pres">
      <dgm:prSet presAssocID="{C9DBD118-701B-41BD-BEB7-3E41D0EB11C4}" presName="sibTrans" presStyleCnt="0"/>
      <dgm:spPr/>
    </dgm:pt>
    <dgm:pt modelId="{1154C889-D0D6-472B-A959-0064133EADD0}" type="pres">
      <dgm:prSet presAssocID="{95C0BC4A-D312-4745-9F73-A8E433AA7059}" presName="compNode" presStyleCnt="0"/>
      <dgm:spPr/>
    </dgm:pt>
    <dgm:pt modelId="{84C3A214-D3B3-468F-A0C6-4280AA0304A1}" type="pres">
      <dgm:prSet presAssocID="{95C0BC4A-D312-4745-9F73-A8E433AA7059}" presName="iconBgRect" presStyleLbl="bgShp" presStyleIdx="5" presStyleCnt="6"/>
      <dgm:spPr/>
    </dgm:pt>
    <dgm:pt modelId="{A01AE3E6-7BB4-42D4-93DD-E24FEB5622D1}" type="pres">
      <dgm:prSet presAssocID="{95C0BC4A-D312-4745-9F73-A8E433AA70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o alzata"/>
        </a:ext>
      </dgm:extLst>
    </dgm:pt>
    <dgm:pt modelId="{78F57077-51FE-48C8-B01B-92C24E3A5D35}" type="pres">
      <dgm:prSet presAssocID="{95C0BC4A-D312-4745-9F73-A8E433AA7059}" presName="spaceRect" presStyleCnt="0"/>
      <dgm:spPr/>
    </dgm:pt>
    <dgm:pt modelId="{034C4EC9-E784-4CCA-B556-58D350731BD5}" type="pres">
      <dgm:prSet presAssocID="{95C0BC4A-D312-4745-9F73-A8E433AA70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98FA504-1ACB-4E04-B9AC-8E341FB35A27}" srcId="{D6F7DA77-A5D0-4940-A9BB-BD5E043AE22C}" destId="{BAB6EDBA-3F3B-470F-BE13-5E24A976B298}" srcOrd="4" destOrd="0" parTransId="{F9A65A99-3894-4563-8656-343566976094}" sibTransId="{C9DBD118-701B-41BD-BEB7-3E41D0EB11C4}"/>
    <dgm:cxn modelId="{FBE57607-A4C6-408C-BC75-5BC0EE1FBD0F}" type="presOf" srcId="{43F03754-6FB5-4E2D-9E28-89BC787DA381}" destId="{AE377CC0-9057-4A00-8172-61BBB1AC84D0}" srcOrd="0" destOrd="0" presId="urn:microsoft.com/office/officeart/2018/5/layout/IconCircleLabelList"/>
    <dgm:cxn modelId="{ACB77D14-383C-475B-9E78-CED4A70896CD}" type="presOf" srcId="{95C0BC4A-D312-4745-9F73-A8E433AA7059}" destId="{034C4EC9-E784-4CCA-B556-58D350731BD5}" srcOrd="0" destOrd="0" presId="urn:microsoft.com/office/officeart/2018/5/layout/IconCircleLabelList"/>
    <dgm:cxn modelId="{CD568665-AD51-48A7-84F1-33CD8356B7DA}" type="presOf" srcId="{5089D111-5762-436C-B76D-0C2171F238AB}" destId="{18F95A4C-698C-4E89-B87E-F7B4849ADF4B}" srcOrd="0" destOrd="0" presId="urn:microsoft.com/office/officeart/2018/5/layout/IconCircleLabelList"/>
    <dgm:cxn modelId="{DADEC16A-D84F-4581-B8B9-A4D1D4A28356}" type="presOf" srcId="{A30C2FDE-B6D8-401C-A056-020DE71B2358}" destId="{A24690D9-D3CC-44CD-9630-46040E0760FD}" srcOrd="0" destOrd="0" presId="urn:microsoft.com/office/officeart/2018/5/layout/IconCircleLabelList"/>
    <dgm:cxn modelId="{560F8972-0D42-4B49-8697-8BF8FB39AE5E}" srcId="{D6F7DA77-A5D0-4940-A9BB-BD5E043AE22C}" destId="{AFE31F7E-6742-4CE6-8D5A-A59725B75B6D}" srcOrd="2" destOrd="0" parTransId="{F737D548-678E-4230-B0BB-78CE047536AE}" sibTransId="{8BAD58C7-AA04-49BE-B332-E02E8F3EA7F9}"/>
    <dgm:cxn modelId="{BE30C254-E344-406F-895E-D93DAA32D50D}" type="presOf" srcId="{AFE31F7E-6742-4CE6-8D5A-A59725B75B6D}" destId="{FCBAE736-8BCE-4439-9B9F-AE152F77E913}" srcOrd="0" destOrd="0" presId="urn:microsoft.com/office/officeart/2018/5/layout/IconCircleLabelList"/>
    <dgm:cxn modelId="{D697C897-8B6F-4BD1-BDFD-BDD04F124E90}" srcId="{D6F7DA77-A5D0-4940-A9BB-BD5E043AE22C}" destId="{43F03754-6FB5-4E2D-9E28-89BC787DA381}" srcOrd="1" destOrd="0" parTransId="{2CAF8DF7-C817-471B-94F2-BF5F6C1D5ECB}" sibTransId="{4E25CB5E-0832-405E-8FB6-98C62E32D7AE}"/>
    <dgm:cxn modelId="{C0EDCDA3-27FE-49F5-AA27-067D78033982}" type="presOf" srcId="{BAB6EDBA-3F3B-470F-BE13-5E24A976B298}" destId="{D558A90E-422B-45C2-AC3B-C766EAAF0DD7}" srcOrd="0" destOrd="0" presId="urn:microsoft.com/office/officeart/2018/5/layout/IconCircleLabelList"/>
    <dgm:cxn modelId="{D85FFBB9-0545-4151-9062-F50CD528045C}" srcId="{D6F7DA77-A5D0-4940-A9BB-BD5E043AE22C}" destId="{A30C2FDE-B6D8-401C-A056-020DE71B2358}" srcOrd="3" destOrd="0" parTransId="{4A7BA80F-CF33-4200-B327-07C04D73B129}" sibTransId="{0CA7665D-A804-4937-B998-0FE3104F9B67}"/>
    <dgm:cxn modelId="{3BE579D5-8CDB-4A74-AF0D-3C27FF524412}" srcId="{D6F7DA77-A5D0-4940-A9BB-BD5E043AE22C}" destId="{5089D111-5762-436C-B76D-0C2171F238AB}" srcOrd="0" destOrd="0" parTransId="{FB3E33C1-2286-45D5-8FAE-9601A92598EC}" sibTransId="{ED115578-8C2A-4C6B-9D16-C4FC973B5DD7}"/>
    <dgm:cxn modelId="{7F3715E7-20D4-4575-A045-D322CD62B56F}" srcId="{D6F7DA77-A5D0-4940-A9BB-BD5E043AE22C}" destId="{95C0BC4A-D312-4745-9F73-A8E433AA7059}" srcOrd="5" destOrd="0" parTransId="{93D1FFB4-784E-41A8-A3CE-5DFF8C5F06CC}" sibTransId="{987E9951-1C27-4111-8DEF-912E80E18A52}"/>
    <dgm:cxn modelId="{067489FE-DCCB-4429-8AD9-E81C5B1BB5AA}" type="presOf" srcId="{D6F7DA77-A5D0-4940-A9BB-BD5E043AE22C}" destId="{09421114-FDE0-48CF-A015-AF5FA92284BF}" srcOrd="0" destOrd="0" presId="urn:microsoft.com/office/officeart/2018/5/layout/IconCircleLabelList"/>
    <dgm:cxn modelId="{D30B42F6-FBCD-4E3D-B618-ED2FB0AB4DE4}" type="presParOf" srcId="{09421114-FDE0-48CF-A015-AF5FA92284BF}" destId="{77F1148E-660B-4D0C-8E5D-EC442312CB74}" srcOrd="0" destOrd="0" presId="urn:microsoft.com/office/officeart/2018/5/layout/IconCircleLabelList"/>
    <dgm:cxn modelId="{7691B4D5-58A7-4AA3-A8A8-A80AF110A22F}" type="presParOf" srcId="{77F1148E-660B-4D0C-8E5D-EC442312CB74}" destId="{64604CEE-79EB-4011-9B35-35EC7627F268}" srcOrd="0" destOrd="0" presId="urn:microsoft.com/office/officeart/2018/5/layout/IconCircleLabelList"/>
    <dgm:cxn modelId="{30A518D1-F953-4B24-A888-AD11D1BE7A9F}" type="presParOf" srcId="{77F1148E-660B-4D0C-8E5D-EC442312CB74}" destId="{BBC90640-B94B-49AD-A534-64C77AC13C24}" srcOrd="1" destOrd="0" presId="urn:microsoft.com/office/officeart/2018/5/layout/IconCircleLabelList"/>
    <dgm:cxn modelId="{9DE6AA75-BA8E-4BE0-B5CB-BB279B476097}" type="presParOf" srcId="{77F1148E-660B-4D0C-8E5D-EC442312CB74}" destId="{F2DF7BA9-47AF-4FE1-B016-02B1E0577169}" srcOrd="2" destOrd="0" presId="urn:microsoft.com/office/officeart/2018/5/layout/IconCircleLabelList"/>
    <dgm:cxn modelId="{A6D233FA-467B-4081-800D-6C2B9F4661E4}" type="presParOf" srcId="{77F1148E-660B-4D0C-8E5D-EC442312CB74}" destId="{18F95A4C-698C-4E89-B87E-F7B4849ADF4B}" srcOrd="3" destOrd="0" presId="urn:microsoft.com/office/officeart/2018/5/layout/IconCircleLabelList"/>
    <dgm:cxn modelId="{D7C8B2BA-11F1-4AD1-8AFE-F10855F6DCAF}" type="presParOf" srcId="{09421114-FDE0-48CF-A015-AF5FA92284BF}" destId="{152DC409-BC10-4104-9E8C-5771052CE68F}" srcOrd="1" destOrd="0" presId="urn:microsoft.com/office/officeart/2018/5/layout/IconCircleLabelList"/>
    <dgm:cxn modelId="{9BABFF74-8FFF-486A-9CA8-92BCB9FF4936}" type="presParOf" srcId="{09421114-FDE0-48CF-A015-AF5FA92284BF}" destId="{724D1B5F-966C-43FB-B183-46A25263C598}" srcOrd="2" destOrd="0" presId="urn:microsoft.com/office/officeart/2018/5/layout/IconCircleLabelList"/>
    <dgm:cxn modelId="{D6AB2994-796C-4E29-A648-EE7378B6904F}" type="presParOf" srcId="{724D1B5F-966C-43FB-B183-46A25263C598}" destId="{D7EC5121-4DA2-4823-AC49-EC0D0673DD76}" srcOrd="0" destOrd="0" presId="urn:microsoft.com/office/officeart/2018/5/layout/IconCircleLabelList"/>
    <dgm:cxn modelId="{18AE3435-F166-4E35-B473-3FA566A0623F}" type="presParOf" srcId="{724D1B5F-966C-43FB-B183-46A25263C598}" destId="{9D2A110A-B5CF-4B4C-9921-A7EEC5E6C6C8}" srcOrd="1" destOrd="0" presId="urn:microsoft.com/office/officeart/2018/5/layout/IconCircleLabelList"/>
    <dgm:cxn modelId="{55D5BB97-E124-4C30-B340-53A6AA7D4247}" type="presParOf" srcId="{724D1B5F-966C-43FB-B183-46A25263C598}" destId="{79DDF991-167C-4DA5-82A0-C389AC01123D}" srcOrd="2" destOrd="0" presId="urn:microsoft.com/office/officeart/2018/5/layout/IconCircleLabelList"/>
    <dgm:cxn modelId="{1B62AD68-065C-44DE-A555-C4D2ED1A0D71}" type="presParOf" srcId="{724D1B5F-966C-43FB-B183-46A25263C598}" destId="{AE377CC0-9057-4A00-8172-61BBB1AC84D0}" srcOrd="3" destOrd="0" presId="urn:microsoft.com/office/officeart/2018/5/layout/IconCircleLabelList"/>
    <dgm:cxn modelId="{0790F036-4928-4D07-B354-9C6375F63273}" type="presParOf" srcId="{09421114-FDE0-48CF-A015-AF5FA92284BF}" destId="{74091436-84C2-410E-A9C1-DEBB4F6473CC}" srcOrd="3" destOrd="0" presId="urn:microsoft.com/office/officeart/2018/5/layout/IconCircleLabelList"/>
    <dgm:cxn modelId="{AECFA5A7-D23E-4B3F-8D3C-8F082CB8D98B}" type="presParOf" srcId="{09421114-FDE0-48CF-A015-AF5FA92284BF}" destId="{466B6453-05FE-4356-893D-2075B00D0D55}" srcOrd="4" destOrd="0" presId="urn:microsoft.com/office/officeart/2018/5/layout/IconCircleLabelList"/>
    <dgm:cxn modelId="{6D1A5122-10F4-41CD-B33D-0F4AB9564506}" type="presParOf" srcId="{466B6453-05FE-4356-893D-2075B00D0D55}" destId="{3E142547-56AC-40F1-8076-4B36DF05FCA2}" srcOrd="0" destOrd="0" presId="urn:microsoft.com/office/officeart/2018/5/layout/IconCircleLabelList"/>
    <dgm:cxn modelId="{44E6D104-9D02-4A03-99F0-C13D9118D6CD}" type="presParOf" srcId="{466B6453-05FE-4356-893D-2075B00D0D55}" destId="{52440FA4-BA48-45C1-A1EF-35536C2FF4B9}" srcOrd="1" destOrd="0" presId="urn:microsoft.com/office/officeart/2018/5/layout/IconCircleLabelList"/>
    <dgm:cxn modelId="{B4C1CB6B-48DE-426D-81CE-812305CCEF12}" type="presParOf" srcId="{466B6453-05FE-4356-893D-2075B00D0D55}" destId="{B30D8A45-AC5D-440E-9A66-D9C9E43EB04E}" srcOrd="2" destOrd="0" presId="urn:microsoft.com/office/officeart/2018/5/layout/IconCircleLabelList"/>
    <dgm:cxn modelId="{D8BEE215-CE0D-4AE3-974F-E9C7E82AF970}" type="presParOf" srcId="{466B6453-05FE-4356-893D-2075B00D0D55}" destId="{FCBAE736-8BCE-4439-9B9F-AE152F77E913}" srcOrd="3" destOrd="0" presId="urn:microsoft.com/office/officeart/2018/5/layout/IconCircleLabelList"/>
    <dgm:cxn modelId="{431B231F-8701-49D6-A42A-B199AD60B20B}" type="presParOf" srcId="{09421114-FDE0-48CF-A015-AF5FA92284BF}" destId="{9B05AF06-4BFE-4C09-A7F6-E3CC3D4AF4AC}" srcOrd="5" destOrd="0" presId="urn:microsoft.com/office/officeart/2018/5/layout/IconCircleLabelList"/>
    <dgm:cxn modelId="{DCB6E195-A35F-431C-B22C-0EE07C3295BA}" type="presParOf" srcId="{09421114-FDE0-48CF-A015-AF5FA92284BF}" destId="{C1871037-7B63-4688-9F6B-CFD041C437BE}" srcOrd="6" destOrd="0" presId="urn:microsoft.com/office/officeart/2018/5/layout/IconCircleLabelList"/>
    <dgm:cxn modelId="{89559D47-6488-45BD-AB06-01EDAC9C82E6}" type="presParOf" srcId="{C1871037-7B63-4688-9F6B-CFD041C437BE}" destId="{B04272DE-C859-42CC-94F4-600D90EAAD27}" srcOrd="0" destOrd="0" presId="urn:microsoft.com/office/officeart/2018/5/layout/IconCircleLabelList"/>
    <dgm:cxn modelId="{88A3917C-4C05-4368-B383-2554F3AE1EFF}" type="presParOf" srcId="{C1871037-7B63-4688-9F6B-CFD041C437BE}" destId="{55B3AAE4-F3BB-4CD0-B06A-148BDDEE684C}" srcOrd="1" destOrd="0" presId="urn:microsoft.com/office/officeart/2018/5/layout/IconCircleLabelList"/>
    <dgm:cxn modelId="{2BBD0CD6-5023-4DA0-9C4B-71DDFEF09841}" type="presParOf" srcId="{C1871037-7B63-4688-9F6B-CFD041C437BE}" destId="{AB00E087-5F47-4177-A9CB-4E86A2DEC1E7}" srcOrd="2" destOrd="0" presId="urn:microsoft.com/office/officeart/2018/5/layout/IconCircleLabelList"/>
    <dgm:cxn modelId="{5F31D167-D694-44B9-B43F-041F8D112FE6}" type="presParOf" srcId="{C1871037-7B63-4688-9F6B-CFD041C437BE}" destId="{A24690D9-D3CC-44CD-9630-46040E0760FD}" srcOrd="3" destOrd="0" presId="urn:microsoft.com/office/officeart/2018/5/layout/IconCircleLabelList"/>
    <dgm:cxn modelId="{8F800BC9-774C-4A5E-B78B-D1212051F8C6}" type="presParOf" srcId="{09421114-FDE0-48CF-A015-AF5FA92284BF}" destId="{601A148C-D2A9-4913-A44D-7304834F0E53}" srcOrd="7" destOrd="0" presId="urn:microsoft.com/office/officeart/2018/5/layout/IconCircleLabelList"/>
    <dgm:cxn modelId="{8E84102C-81EB-4390-9929-CEC11B5B3005}" type="presParOf" srcId="{09421114-FDE0-48CF-A015-AF5FA92284BF}" destId="{56859506-5242-4762-8F3A-ACE2F5662DCF}" srcOrd="8" destOrd="0" presId="urn:microsoft.com/office/officeart/2018/5/layout/IconCircleLabelList"/>
    <dgm:cxn modelId="{F8B0DC6E-D784-4BA3-82A7-F19F2FF41CEE}" type="presParOf" srcId="{56859506-5242-4762-8F3A-ACE2F5662DCF}" destId="{2E9EC047-CD31-422A-A169-6C90CB204BD4}" srcOrd="0" destOrd="0" presId="urn:microsoft.com/office/officeart/2018/5/layout/IconCircleLabelList"/>
    <dgm:cxn modelId="{8228CC67-8278-4E95-877B-092E193A3B9C}" type="presParOf" srcId="{56859506-5242-4762-8F3A-ACE2F5662DCF}" destId="{62F1F739-8A1B-42BA-9D51-4EB36B695669}" srcOrd="1" destOrd="0" presId="urn:microsoft.com/office/officeart/2018/5/layout/IconCircleLabelList"/>
    <dgm:cxn modelId="{A9783FC6-5724-4E14-B3B3-7C86FC057F9D}" type="presParOf" srcId="{56859506-5242-4762-8F3A-ACE2F5662DCF}" destId="{CF71DEF2-611F-437E-BEB1-F1BB88228568}" srcOrd="2" destOrd="0" presId="urn:microsoft.com/office/officeart/2018/5/layout/IconCircleLabelList"/>
    <dgm:cxn modelId="{F091A307-2CD8-4828-9E8B-3B68521F49F4}" type="presParOf" srcId="{56859506-5242-4762-8F3A-ACE2F5662DCF}" destId="{D558A90E-422B-45C2-AC3B-C766EAAF0DD7}" srcOrd="3" destOrd="0" presId="urn:microsoft.com/office/officeart/2018/5/layout/IconCircleLabelList"/>
    <dgm:cxn modelId="{635A9968-2D1A-4672-A887-3CE0BB6057FB}" type="presParOf" srcId="{09421114-FDE0-48CF-A015-AF5FA92284BF}" destId="{97198760-D65A-4668-95AA-930CBCB5F303}" srcOrd="9" destOrd="0" presId="urn:microsoft.com/office/officeart/2018/5/layout/IconCircleLabelList"/>
    <dgm:cxn modelId="{EF594B17-B349-42A5-9F29-FDB7260AFF10}" type="presParOf" srcId="{09421114-FDE0-48CF-A015-AF5FA92284BF}" destId="{1154C889-D0D6-472B-A959-0064133EADD0}" srcOrd="10" destOrd="0" presId="urn:microsoft.com/office/officeart/2018/5/layout/IconCircleLabelList"/>
    <dgm:cxn modelId="{762769F3-32CF-41DC-B4FF-E0A51F2ECEEC}" type="presParOf" srcId="{1154C889-D0D6-472B-A959-0064133EADD0}" destId="{84C3A214-D3B3-468F-A0C6-4280AA0304A1}" srcOrd="0" destOrd="0" presId="urn:microsoft.com/office/officeart/2018/5/layout/IconCircleLabelList"/>
    <dgm:cxn modelId="{4D5B6F94-B3B5-4D10-9755-BB528CF2B4DB}" type="presParOf" srcId="{1154C889-D0D6-472B-A959-0064133EADD0}" destId="{A01AE3E6-7BB4-42D4-93DD-E24FEB5622D1}" srcOrd="1" destOrd="0" presId="urn:microsoft.com/office/officeart/2018/5/layout/IconCircleLabelList"/>
    <dgm:cxn modelId="{4C7C0455-5EB8-4A50-A41E-58D4AAEB77A8}" type="presParOf" srcId="{1154C889-D0D6-472B-A959-0064133EADD0}" destId="{78F57077-51FE-48C8-B01B-92C24E3A5D35}" srcOrd="2" destOrd="0" presId="urn:microsoft.com/office/officeart/2018/5/layout/IconCircleLabelList"/>
    <dgm:cxn modelId="{6BAF5CA6-691C-4052-AB82-128CE35916A7}" type="presParOf" srcId="{1154C889-D0D6-472B-A959-0064133EADD0}" destId="{034C4EC9-E784-4CCA-B556-58D350731B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D2CCF7C-A54A-4A66-8213-1CBCE6860CEF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A5C197-FAA3-4C69-B211-8713592E6761}">
      <dgm:prSet/>
      <dgm:spPr>
        <a:solidFill>
          <a:schemeClr val="tx1"/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Cartelli di divieto: forma rotonda, pittogramma nero su fondo bianco, bordo e banda rossi.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8C4CC101-F53B-48F0-816D-DCBF73DE0FFB}" type="parTrans" cxnId="{1068A785-FDE6-4E06-A7D0-98A2FF5B9B2A}">
      <dgm:prSet/>
      <dgm:spPr/>
      <dgm:t>
        <a:bodyPr/>
        <a:lstStyle/>
        <a:p>
          <a:endParaRPr lang="en-US"/>
        </a:p>
      </dgm:t>
    </dgm:pt>
    <dgm:pt modelId="{602E889B-F5D5-4F28-887C-6C2DB14A9D43}" type="sibTrans" cxnId="{1068A785-FDE6-4E06-A7D0-98A2FF5B9B2A}">
      <dgm:prSet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3A7F924-64DC-4B48-BE0F-AFAF220D1366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Cartelli di avvertimento: forma triangolare, pittogramma nero su fondo giallo, bordo nero.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06E73BC7-E2AC-403B-8604-8176E4BE0B5C}" type="parTrans" cxnId="{69E03E02-0D95-4CBD-9C25-91B21565AC17}">
      <dgm:prSet/>
      <dgm:spPr/>
      <dgm:t>
        <a:bodyPr/>
        <a:lstStyle/>
        <a:p>
          <a:endParaRPr lang="en-US"/>
        </a:p>
      </dgm:t>
    </dgm:pt>
    <dgm:pt modelId="{91CA386C-A050-4DB9-8B96-466EF077C62A}" type="sibTrans" cxnId="{69E03E02-0D95-4CBD-9C25-91B21565AC17}">
      <dgm:prSet/>
      <dgm:spPr>
        <a:solidFill>
          <a:srgbClr val="D6C351"/>
        </a:solidFill>
        <a:ln>
          <a:solidFill>
            <a:srgbClr val="D6C351"/>
          </a:solidFill>
        </a:ln>
      </dgm:spPr>
      <dgm:t>
        <a:bodyPr/>
        <a:lstStyle/>
        <a:p>
          <a:endParaRPr lang="en-US"/>
        </a:p>
      </dgm:t>
    </dgm:pt>
    <dgm:pt modelId="{255484C5-F870-426F-A867-3D86C4EFA4BC}">
      <dgm:prSet/>
      <dgm:spPr>
        <a:solidFill>
          <a:srgbClr val="39CDE7"/>
        </a:solidFill>
        <a:ln>
          <a:solidFill>
            <a:srgbClr val="39CDE7"/>
          </a:solidFill>
        </a:ln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Cartelli di prescrizione: forma rotonda, pittogramma bianco su fondo azzurro.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F0494E7F-CC13-4637-9964-334F98A632D2}" type="parTrans" cxnId="{1B340144-2D7F-4875-B99F-44462180CEC7}">
      <dgm:prSet/>
      <dgm:spPr/>
      <dgm:t>
        <a:bodyPr/>
        <a:lstStyle/>
        <a:p>
          <a:endParaRPr lang="en-US"/>
        </a:p>
      </dgm:t>
    </dgm:pt>
    <dgm:pt modelId="{F52888EA-F4A2-4A6A-AA39-5EB988A7C32E}" type="sibTrans" cxnId="{1B340144-2D7F-4875-B99F-44462180CEC7}">
      <dgm:prSet/>
      <dgm:spPr>
        <a:solidFill>
          <a:srgbClr val="39CDE7"/>
        </a:solidFill>
        <a:ln>
          <a:solidFill>
            <a:srgbClr val="39CDE7"/>
          </a:solidFill>
        </a:ln>
      </dgm:spPr>
      <dgm:t>
        <a:bodyPr/>
        <a:lstStyle/>
        <a:p>
          <a:endParaRPr lang="en-US"/>
        </a:p>
      </dgm:t>
    </dgm:pt>
    <dgm:pt modelId="{5227CD33-67C7-480C-BD90-715F00F4D4FA}">
      <dgm:prSet/>
      <dgm:spPr>
        <a:solidFill>
          <a:srgbClr val="57E16A"/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Cartelli di salvataggio: forma quadrata o rettangolare, pittogramma bianco su fondo verde.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104ED53C-E8A0-4D44-9B2D-8957A966D95C}" type="parTrans" cxnId="{03F9FB25-FDE6-416C-B8CC-C626BDA51233}">
      <dgm:prSet/>
      <dgm:spPr/>
      <dgm:t>
        <a:bodyPr/>
        <a:lstStyle/>
        <a:p>
          <a:endParaRPr lang="en-US"/>
        </a:p>
      </dgm:t>
    </dgm:pt>
    <dgm:pt modelId="{641AE5C2-1EFE-4C0D-B0F2-1D14ED30BDB2}" type="sibTrans" cxnId="{03F9FB25-FDE6-416C-B8CC-C626BDA51233}">
      <dgm:prSet/>
      <dgm:spPr>
        <a:solidFill>
          <a:srgbClr val="57E16A"/>
        </a:solidFill>
        <a:ln>
          <a:solidFill>
            <a:srgbClr val="57E16A"/>
          </a:solidFill>
        </a:ln>
      </dgm:spPr>
      <dgm:t>
        <a:bodyPr/>
        <a:lstStyle/>
        <a:p>
          <a:endParaRPr lang="en-US"/>
        </a:p>
      </dgm:t>
    </dgm:pt>
    <dgm:pt modelId="{B1CD7FC4-D8E8-4B56-B091-F2BC0F8A0A89}">
      <dgm:prSet/>
      <dgm:spPr>
        <a:solidFill>
          <a:srgbClr val="E53A43"/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latin typeface="Consolas" panose="020B0609020204030204" pitchFamily="49" charset="0"/>
            </a:rPr>
            <a:t>Cartelli antincendio: forma quadrata o rettangolare, pittogramma bianco su fondo rosso.</a:t>
          </a:r>
          <a:endParaRPr lang="en-US" dirty="0">
            <a:solidFill>
              <a:schemeClr val="bg1"/>
            </a:solidFill>
            <a:latin typeface="Consolas" panose="020B0609020204030204" pitchFamily="49" charset="0"/>
          </a:endParaRPr>
        </a:p>
      </dgm:t>
    </dgm:pt>
    <dgm:pt modelId="{D68CEA0C-141B-4504-8854-9918383C4D99}" type="parTrans" cxnId="{5AAA9122-1BC7-48E7-B71D-D512EC84C574}">
      <dgm:prSet/>
      <dgm:spPr/>
      <dgm:t>
        <a:bodyPr/>
        <a:lstStyle/>
        <a:p>
          <a:endParaRPr lang="en-US"/>
        </a:p>
      </dgm:t>
    </dgm:pt>
    <dgm:pt modelId="{8524222D-6D34-412E-AD33-50BE3CF7D80E}" type="sibTrans" cxnId="{5AAA9122-1BC7-48E7-B71D-D512EC84C574}">
      <dgm:prSet/>
      <dgm:spPr/>
      <dgm:t>
        <a:bodyPr/>
        <a:lstStyle/>
        <a:p>
          <a:endParaRPr lang="en-US"/>
        </a:p>
      </dgm:t>
    </dgm:pt>
    <dgm:pt modelId="{756F52DC-6C08-472D-97AB-86F9BCD57529}" type="pres">
      <dgm:prSet presAssocID="{DD2CCF7C-A54A-4A66-8213-1CBCE6860CEF}" presName="outerComposite" presStyleCnt="0">
        <dgm:presLayoutVars>
          <dgm:chMax val="5"/>
          <dgm:dir/>
          <dgm:resizeHandles val="exact"/>
        </dgm:presLayoutVars>
      </dgm:prSet>
      <dgm:spPr/>
    </dgm:pt>
    <dgm:pt modelId="{4F9E3CBD-ECCF-4E99-9D01-6435A060FBA2}" type="pres">
      <dgm:prSet presAssocID="{DD2CCF7C-A54A-4A66-8213-1CBCE6860CEF}" presName="dummyMaxCanvas" presStyleCnt="0">
        <dgm:presLayoutVars/>
      </dgm:prSet>
      <dgm:spPr/>
    </dgm:pt>
    <dgm:pt modelId="{00256FBE-73EA-4ABA-B149-8803221A4273}" type="pres">
      <dgm:prSet presAssocID="{DD2CCF7C-A54A-4A66-8213-1CBCE6860CEF}" presName="FiveNodes_1" presStyleLbl="node1" presStyleIdx="0" presStyleCnt="5" custLinFactNeighborX="-9" custLinFactNeighborY="994">
        <dgm:presLayoutVars>
          <dgm:bulletEnabled val="1"/>
        </dgm:presLayoutVars>
      </dgm:prSet>
      <dgm:spPr/>
    </dgm:pt>
    <dgm:pt modelId="{DBD4B04A-36E5-4A60-8601-86E2BB466CB3}" type="pres">
      <dgm:prSet presAssocID="{DD2CCF7C-A54A-4A66-8213-1CBCE6860CEF}" presName="FiveNodes_2" presStyleLbl="node1" presStyleIdx="1" presStyleCnt="5" custScaleX="99954">
        <dgm:presLayoutVars>
          <dgm:bulletEnabled val="1"/>
        </dgm:presLayoutVars>
      </dgm:prSet>
      <dgm:spPr/>
    </dgm:pt>
    <dgm:pt modelId="{66EAB294-90FC-4BB1-A959-EE92006FE93B}" type="pres">
      <dgm:prSet presAssocID="{DD2CCF7C-A54A-4A66-8213-1CBCE6860CEF}" presName="FiveNodes_3" presStyleLbl="node1" presStyleIdx="2" presStyleCnt="5">
        <dgm:presLayoutVars>
          <dgm:bulletEnabled val="1"/>
        </dgm:presLayoutVars>
      </dgm:prSet>
      <dgm:spPr/>
    </dgm:pt>
    <dgm:pt modelId="{794C4972-8A09-46CC-A527-EDFE83380CF6}" type="pres">
      <dgm:prSet presAssocID="{DD2CCF7C-A54A-4A66-8213-1CBCE6860CEF}" presName="FiveNodes_4" presStyleLbl="node1" presStyleIdx="3" presStyleCnt="5">
        <dgm:presLayoutVars>
          <dgm:bulletEnabled val="1"/>
        </dgm:presLayoutVars>
      </dgm:prSet>
      <dgm:spPr/>
    </dgm:pt>
    <dgm:pt modelId="{EC684FEE-5B82-4E2D-AE44-20962A8F3942}" type="pres">
      <dgm:prSet presAssocID="{DD2CCF7C-A54A-4A66-8213-1CBCE6860CEF}" presName="FiveNodes_5" presStyleLbl="node1" presStyleIdx="4" presStyleCnt="5">
        <dgm:presLayoutVars>
          <dgm:bulletEnabled val="1"/>
        </dgm:presLayoutVars>
      </dgm:prSet>
      <dgm:spPr/>
    </dgm:pt>
    <dgm:pt modelId="{9E9C90DF-B2C4-4E79-92B6-9E59F4B6C9D7}" type="pres">
      <dgm:prSet presAssocID="{DD2CCF7C-A54A-4A66-8213-1CBCE6860CEF}" presName="FiveConn_1-2" presStyleLbl="fgAccFollowNode1" presStyleIdx="0" presStyleCnt="4" custScaleX="10858" custScaleY="30655" custLinFactNeighborX="-16705" custLinFactNeighborY="-52878">
        <dgm:presLayoutVars>
          <dgm:bulletEnabled val="1"/>
        </dgm:presLayoutVars>
      </dgm:prSet>
      <dgm:spPr/>
    </dgm:pt>
    <dgm:pt modelId="{11F21B45-C10E-4DA5-9AA5-FAE8D0F0DD64}" type="pres">
      <dgm:prSet presAssocID="{DD2CCF7C-A54A-4A66-8213-1CBCE6860CEF}" presName="FiveConn_2-3" presStyleLbl="fgAccFollowNode1" presStyleIdx="1" presStyleCnt="4" custFlipVert="1" custFlipHor="1" custScaleX="15730" custScaleY="10858" custLinFactNeighborX="-6118" custLinFactNeighborY="-46754">
        <dgm:presLayoutVars>
          <dgm:bulletEnabled val="1"/>
        </dgm:presLayoutVars>
      </dgm:prSet>
      <dgm:spPr/>
    </dgm:pt>
    <dgm:pt modelId="{4E0D0817-4075-4FCE-87F7-2B9FC3E4E8FA}" type="pres">
      <dgm:prSet presAssocID="{DD2CCF7C-A54A-4A66-8213-1CBCE6860CEF}" presName="FiveConn_3-4" presStyleLbl="fgAccFollowNode1" presStyleIdx="2" presStyleCnt="4" custFlipVert="1" custFlipHor="1" custScaleX="19672" custScaleY="10858" custLinFactNeighborX="-38233" custLinFactNeighborY="-41418">
        <dgm:presLayoutVars>
          <dgm:bulletEnabled val="1"/>
        </dgm:presLayoutVars>
      </dgm:prSet>
      <dgm:spPr/>
    </dgm:pt>
    <dgm:pt modelId="{493061BB-114F-45F2-89ED-B1117C38679B}" type="pres">
      <dgm:prSet presAssocID="{DD2CCF7C-A54A-4A66-8213-1CBCE6860CEF}" presName="FiveConn_4-5" presStyleLbl="fgAccFollowNode1" presStyleIdx="3" presStyleCnt="4" custFlipVert="1" custFlipHor="0" custScaleX="10858" custScaleY="11324" custLinFactNeighborX="-13616" custLinFactNeighborY="-48830">
        <dgm:presLayoutVars>
          <dgm:bulletEnabled val="1"/>
        </dgm:presLayoutVars>
      </dgm:prSet>
      <dgm:spPr/>
    </dgm:pt>
    <dgm:pt modelId="{380D0C0F-FDCC-47EF-AE53-77DAA77E5E92}" type="pres">
      <dgm:prSet presAssocID="{DD2CCF7C-A54A-4A66-8213-1CBCE6860CEF}" presName="FiveNodes_1_text" presStyleLbl="node1" presStyleIdx="4" presStyleCnt="5">
        <dgm:presLayoutVars>
          <dgm:bulletEnabled val="1"/>
        </dgm:presLayoutVars>
      </dgm:prSet>
      <dgm:spPr/>
    </dgm:pt>
    <dgm:pt modelId="{F4B839F2-BFC9-4DF5-A138-E3E5767F09F0}" type="pres">
      <dgm:prSet presAssocID="{DD2CCF7C-A54A-4A66-8213-1CBCE6860CEF}" presName="FiveNodes_2_text" presStyleLbl="node1" presStyleIdx="4" presStyleCnt="5">
        <dgm:presLayoutVars>
          <dgm:bulletEnabled val="1"/>
        </dgm:presLayoutVars>
      </dgm:prSet>
      <dgm:spPr/>
    </dgm:pt>
    <dgm:pt modelId="{5A43376F-C2C5-49F2-9469-325A89116CE7}" type="pres">
      <dgm:prSet presAssocID="{DD2CCF7C-A54A-4A66-8213-1CBCE6860CEF}" presName="FiveNodes_3_text" presStyleLbl="node1" presStyleIdx="4" presStyleCnt="5">
        <dgm:presLayoutVars>
          <dgm:bulletEnabled val="1"/>
        </dgm:presLayoutVars>
      </dgm:prSet>
      <dgm:spPr/>
    </dgm:pt>
    <dgm:pt modelId="{C3F8E09E-F041-4942-97F7-68B1B383D6A8}" type="pres">
      <dgm:prSet presAssocID="{DD2CCF7C-A54A-4A66-8213-1CBCE6860CEF}" presName="FiveNodes_4_text" presStyleLbl="node1" presStyleIdx="4" presStyleCnt="5">
        <dgm:presLayoutVars>
          <dgm:bulletEnabled val="1"/>
        </dgm:presLayoutVars>
      </dgm:prSet>
      <dgm:spPr/>
    </dgm:pt>
    <dgm:pt modelId="{F813A150-C5E9-4C6D-A3DE-38D80A9430C0}" type="pres">
      <dgm:prSet presAssocID="{DD2CCF7C-A54A-4A66-8213-1CBCE6860CE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9E03E02-0D95-4CBD-9C25-91B21565AC17}" srcId="{DD2CCF7C-A54A-4A66-8213-1CBCE6860CEF}" destId="{63A7F924-64DC-4B48-BE0F-AFAF220D1366}" srcOrd="1" destOrd="0" parTransId="{06E73BC7-E2AC-403B-8604-8176E4BE0B5C}" sibTransId="{91CA386C-A050-4DB9-8B96-466EF077C62A}"/>
    <dgm:cxn modelId="{418AB110-F0E5-48AC-A1BE-FE614688D932}" type="presOf" srcId="{602E889B-F5D5-4F28-887C-6C2DB14A9D43}" destId="{9E9C90DF-B2C4-4E79-92B6-9E59F4B6C9D7}" srcOrd="0" destOrd="0" presId="urn:microsoft.com/office/officeart/2005/8/layout/vProcess5"/>
    <dgm:cxn modelId="{5AAA9122-1BC7-48E7-B71D-D512EC84C574}" srcId="{DD2CCF7C-A54A-4A66-8213-1CBCE6860CEF}" destId="{B1CD7FC4-D8E8-4B56-B091-F2BC0F8A0A89}" srcOrd="4" destOrd="0" parTransId="{D68CEA0C-141B-4504-8854-9918383C4D99}" sibTransId="{8524222D-6D34-412E-AD33-50BE3CF7D80E}"/>
    <dgm:cxn modelId="{03F9FB25-FDE6-416C-B8CC-C626BDA51233}" srcId="{DD2CCF7C-A54A-4A66-8213-1CBCE6860CEF}" destId="{5227CD33-67C7-480C-BD90-715F00F4D4FA}" srcOrd="3" destOrd="0" parTransId="{104ED53C-E8A0-4D44-9B2D-8957A966D95C}" sibTransId="{641AE5C2-1EFE-4C0D-B0F2-1D14ED30BDB2}"/>
    <dgm:cxn modelId="{1B340144-2D7F-4875-B99F-44462180CEC7}" srcId="{DD2CCF7C-A54A-4A66-8213-1CBCE6860CEF}" destId="{255484C5-F870-426F-A867-3D86C4EFA4BC}" srcOrd="2" destOrd="0" parTransId="{F0494E7F-CC13-4637-9964-334F98A632D2}" sibTransId="{F52888EA-F4A2-4A6A-AA39-5EB988A7C32E}"/>
    <dgm:cxn modelId="{99272564-B32D-4529-8185-985F47D8B58C}" type="presOf" srcId="{DD2CCF7C-A54A-4A66-8213-1CBCE6860CEF}" destId="{756F52DC-6C08-472D-97AB-86F9BCD57529}" srcOrd="0" destOrd="0" presId="urn:microsoft.com/office/officeart/2005/8/layout/vProcess5"/>
    <dgm:cxn modelId="{F962DB6B-F7FC-43F8-B299-F1AF524BD0CB}" type="presOf" srcId="{5227CD33-67C7-480C-BD90-715F00F4D4FA}" destId="{794C4972-8A09-46CC-A527-EDFE83380CF6}" srcOrd="0" destOrd="0" presId="urn:microsoft.com/office/officeart/2005/8/layout/vProcess5"/>
    <dgm:cxn modelId="{DE91DB6B-4CDF-4090-8EE9-FAF7D7F0A5AE}" type="presOf" srcId="{63A7F924-64DC-4B48-BE0F-AFAF220D1366}" destId="{F4B839F2-BFC9-4DF5-A138-E3E5767F09F0}" srcOrd="1" destOrd="0" presId="urn:microsoft.com/office/officeart/2005/8/layout/vProcess5"/>
    <dgm:cxn modelId="{54826850-B3F1-4DBF-8789-9C822DC2FB11}" type="presOf" srcId="{91CA386C-A050-4DB9-8B96-466EF077C62A}" destId="{11F21B45-C10E-4DA5-9AA5-FAE8D0F0DD64}" srcOrd="0" destOrd="0" presId="urn:microsoft.com/office/officeart/2005/8/layout/vProcess5"/>
    <dgm:cxn modelId="{D0F1167F-8810-4AEF-846C-F9E0596059EF}" type="presOf" srcId="{255484C5-F870-426F-A867-3D86C4EFA4BC}" destId="{66EAB294-90FC-4BB1-A959-EE92006FE93B}" srcOrd="0" destOrd="0" presId="urn:microsoft.com/office/officeart/2005/8/layout/vProcess5"/>
    <dgm:cxn modelId="{054B1582-3B89-48EE-881A-7C1865CCA824}" type="presOf" srcId="{5227CD33-67C7-480C-BD90-715F00F4D4FA}" destId="{C3F8E09E-F041-4942-97F7-68B1B383D6A8}" srcOrd="1" destOrd="0" presId="urn:microsoft.com/office/officeart/2005/8/layout/vProcess5"/>
    <dgm:cxn modelId="{1068A785-FDE6-4E06-A7D0-98A2FF5B9B2A}" srcId="{DD2CCF7C-A54A-4A66-8213-1CBCE6860CEF}" destId="{73A5C197-FAA3-4C69-B211-8713592E6761}" srcOrd="0" destOrd="0" parTransId="{8C4CC101-F53B-48F0-816D-DCBF73DE0FFB}" sibTransId="{602E889B-F5D5-4F28-887C-6C2DB14A9D43}"/>
    <dgm:cxn modelId="{17FC7B9A-471E-4598-BE28-3B52D7F9F505}" type="presOf" srcId="{641AE5C2-1EFE-4C0D-B0F2-1D14ED30BDB2}" destId="{493061BB-114F-45F2-89ED-B1117C38679B}" srcOrd="0" destOrd="0" presId="urn:microsoft.com/office/officeart/2005/8/layout/vProcess5"/>
    <dgm:cxn modelId="{5E9274AE-06A5-4239-A050-D51370F8734A}" type="presOf" srcId="{255484C5-F870-426F-A867-3D86C4EFA4BC}" destId="{5A43376F-C2C5-49F2-9469-325A89116CE7}" srcOrd="1" destOrd="0" presId="urn:microsoft.com/office/officeart/2005/8/layout/vProcess5"/>
    <dgm:cxn modelId="{CC5D27B1-D6E0-4C64-99F8-7CEF06C5CD30}" type="presOf" srcId="{F52888EA-F4A2-4A6A-AA39-5EB988A7C32E}" destId="{4E0D0817-4075-4FCE-87F7-2B9FC3E4E8FA}" srcOrd="0" destOrd="0" presId="urn:microsoft.com/office/officeart/2005/8/layout/vProcess5"/>
    <dgm:cxn modelId="{5CA9B9B4-D9E1-44F6-804F-249C3A075AD1}" type="presOf" srcId="{73A5C197-FAA3-4C69-B211-8713592E6761}" destId="{380D0C0F-FDCC-47EF-AE53-77DAA77E5E92}" srcOrd="1" destOrd="0" presId="urn:microsoft.com/office/officeart/2005/8/layout/vProcess5"/>
    <dgm:cxn modelId="{CF17C5D2-4EAE-4136-99E2-F2E848DC2726}" type="presOf" srcId="{B1CD7FC4-D8E8-4B56-B091-F2BC0F8A0A89}" destId="{F813A150-C5E9-4C6D-A3DE-38D80A9430C0}" srcOrd="1" destOrd="0" presId="urn:microsoft.com/office/officeart/2005/8/layout/vProcess5"/>
    <dgm:cxn modelId="{1E4056D7-6203-4A3F-A27F-461FE4C63D1A}" type="presOf" srcId="{63A7F924-64DC-4B48-BE0F-AFAF220D1366}" destId="{DBD4B04A-36E5-4A60-8601-86E2BB466CB3}" srcOrd="0" destOrd="0" presId="urn:microsoft.com/office/officeart/2005/8/layout/vProcess5"/>
    <dgm:cxn modelId="{CD1AE9D9-91DB-4C83-8584-8D9FBE22B509}" type="presOf" srcId="{73A5C197-FAA3-4C69-B211-8713592E6761}" destId="{00256FBE-73EA-4ABA-B149-8803221A4273}" srcOrd="0" destOrd="0" presId="urn:microsoft.com/office/officeart/2005/8/layout/vProcess5"/>
    <dgm:cxn modelId="{74450BE5-32E3-4202-8497-3AE283FD8D45}" type="presOf" srcId="{B1CD7FC4-D8E8-4B56-B091-F2BC0F8A0A89}" destId="{EC684FEE-5B82-4E2D-AE44-20962A8F3942}" srcOrd="0" destOrd="0" presId="urn:microsoft.com/office/officeart/2005/8/layout/vProcess5"/>
    <dgm:cxn modelId="{8C9A197A-C736-498D-A58E-2E85D8865119}" type="presParOf" srcId="{756F52DC-6C08-472D-97AB-86F9BCD57529}" destId="{4F9E3CBD-ECCF-4E99-9D01-6435A060FBA2}" srcOrd="0" destOrd="0" presId="urn:microsoft.com/office/officeart/2005/8/layout/vProcess5"/>
    <dgm:cxn modelId="{946425C9-F006-4E86-8B45-970F8DB74A0E}" type="presParOf" srcId="{756F52DC-6C08-472D-97AB-86F9BCD57529}" destId="{00256FBE-73EA-4ABA-B149-8803221A4273}" srcOrd="1" destOrd="0" presId="urn:microsoft.com/office/officeart/2005/8/layout/vProcess5"/>
    <dgm:cxn modelId="{B399CE54-6D94-4269-BE74-362036F2F1D2}" type="presParOf" srcId="{756F52DC-6C08-472D-97AB-86F9BCD57529}" destId="{DBD4B04A-36E5-4A60-8601-86E2BB466CB3}" srcOrd="2" destOrd="0" presId="urn:microsoft.com/office/officeart/2005/8/layout/vProcess5"/>
    <dgm:cxn modelId="{92FF40CD-87C1-47A1-BE55-8C20129CBADA}" type="presParOf" srcId="{756F52DC-6C08-472D-97AB-86F9BCD57529}" destId="{66EAB294-90FC-4BB1-A959-EE92006FE93B}" srcOrd="3" destOrd="0" presId="urn:microsoft.com/office/officeart/2005/8/layout/vProcess5"/>
    <dgm:cxn modelId="{54C8CBBE-2807-4C38-AD7F-C3A91CDD082E}" type="presParOf" srcId="{756F52DC-6C08-472D-97AB-86F9BCD57529}" destId="{794C4972-8A09-46CC-A527-EDFE83380CF6}" srcOrd="4" destOrd="0" presId="urn:microsoft.com/office/officeart/2005/8/layout/vProcess5"/>
    <dgm:cxn modelId="{EFCBE3DD-EFE6-4A2A-86D7-DFA805BAA362}" type="presParOf" srcId="{756F52DC-6C08-472D-97AB-86F9BCD57529}" destId="{EC684FEE-5B82-4E2D-AE44-20962A8F3942}" srcOrd="5" destOrd="0" presId="urn:microsoft.com/office/officeart/2005/8/layout/vProcess5"/>
    <dgm:cxn modelId="{1D1F3822-B8C8-41A9-A100-29DC49D5C30C}" type="presParOf" srcId="{756F52DC-6C08-472D-97AB-86F9BCD57529}" destId="{9E9C90DF-B2C4-4E79-92B6-9E59F4B6C9D7}" srcOrd="6" destOrd="0" presId="urn:microsoft.com/office/officeart/2005/8/layout/vProcess5"/>
    <dgm:cxn modelId="{EABC5C74-B16F-4489-8308-B29DF9ECDF87}" type="presParOf" srcId="{756F52DC-6C08-472D-97AB-86F9BCD57529}" destId="{11F21B45-C10E-4DA5-9AA5-FAE8D0F0DD64}" srcOrd="7" destOrd="0" presId="urn:microsoft.com/office/officeart/2005/8/layout/vProcess5"/>
    <dgm:cxn modelId="{25D7D381-C90E-488C-B20D-3A955B6F8B99}" type="presParOf" srcId="{756F52DC-6C08-472D-97AB-86F9BCD57529}" destId="{4E0D0817-4075-4FCE-87F7-2B9FC3E4E8FA}" srcOrd="8" destOrd="0" presId="urn:microsoft.com/office/officeart/2005/8/layout/vProcess5"/>
    <dgm:cxn modelId="{65074D9E-60F9-414D-ADF6-7ADC071867BF}" type="presParOf" srcId="{756F52DC-6C08-472D-97AB-86F9BCD57529}" destId="{493061BB-114F-45F2-89ED-B1117C38679B}" srcOrd="9" destOrd="0" presId="urn:microsoft.com/office/officeart/2005/8/layout/vProcess5"/>
    <dgm:cxn modelId="{418A7703-0B4C-4749-87CB-049C66E100E4}" type="presParOf" srcId="{756F52DC-6C08-472D-97AB-86F9BCD57529}" destId="{380D0C0F-FDCC-47EF-AE53-77DAA77E5E92}" srcOrd="10" destOrd="0" presId="urn:microsoft.com/office/officeart/2005/8/layout/vProcess5"/>
    <dgm:cxn modelId="{8602DDE4-364B-47FB-A11D-E3DB6CB60D49}" type="presParOf" srcId="{756F52DC-6C08-472D-97AB-86F9BCD57529}" destId="{F4B839F2-BFC9-4DF5-A138-E3E5767F09F0}" srcOrd="11" destOrd="0" presId="urn:microsoft.com/office/officeart/2005/8/layout/vProcess5"/>
    <dgm:cxn modelId="{CCE1E5CF-053D-4677-9E03-43265581B90D}" type="presParOf" srcId="{756F52DC-6C08-472D-97AB-86F9BCD57529}" destId="{5A43376F-C2C5-49F2-9469-325A89116CE7}" srcOrd="12" destOrd="0" presId="urn:microsoft.com/office/officeart/2005/8/layout/vProcess5"/>
    <dgm:cxn modelId="{CA75EC38-566F-48CB-B578-D707AC1E93FC}" type="presParOf" srcId="{756F52DC-6C08-472D-97AB-86F9BCD57529}" destId="{C3F8E09E-F041-4942-97F7-68B1B383D6A8}" srcOrd="13" destOrd="0" presId="urn:microsoft.com/office/officeart/2005/8/layout/vProcess5"/>
    <dgm:cxn modelId="{BDEBD2FA-F12F-4AC7-9441-03331535312D}" type="presParOf" srcId="{756F52DC-6C08-472D-97AB-86F9BCD57529}" destId="{F813A150-C5E9-4C6D-A3DE-38D80A9430C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B46710A-356B-412B-B770-9BB901D63CD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9B7B8A-7EB7-4F57-9ACF-146555E2D0C6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Rosso: indica un divieto, un pericolo, un obbligo di arresto, un’attrezzatura di emergenza.</a:t>
          </a:r>
          <a:endParaRPr lang="en-US" dirty="0">
            <a:latin typeface="Consolas" panose="020B0609020204030204" pitchFamily="49" charset="0"/>
          </a:endParaRPr>
        </a:p>
      </dgm:t>
    </dgm:pt>
    <dgm:pt modelId="{6D391571-B900-4898-B4D5-C9A8BEB3A474}" type="parTrans" cxnId="{12C9BE20-81AA-4DAA-90C5-6905011C62CE}">
      <dgm:prSet/>
      <dgm:spPr/>
      <dgm:t>
        <a:bodyPr/>
        <a:lstStyle/>
        <a:p>
          <a:endParaRPr lang="en-US"/>
        </a:p>
      </dgm:t>
    </dgm:pt>
    <dgm:pt modelId="{5D5BB89F-B434-4AB6-A69A-3029C028E2F3}" type="sibTrans" cxnId="{12C9BE20-81AA-4DAA-90C5-6905011C62CE}">
      <dgm:prSet/>
      <dgm:spPr/>
      <dgm:t>
        <a:bodyPr/>
        <a:lstStyle/>
        <a:p>
          <a:endParaRPr lang="en-US"/>
        </a:p>
      </dgm:t>
    </dgm:pt>
    <dgm:pt modelId="{737614D0-3C2E-448D-8C02-DCF4ED180CF2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Giallo/arancione: indica un avvertimento.</a:t>
          </a:r>
          <a:endParaRPr lang="en-US" dirty="0">
            <a:latin typeface="Consolas" panose="020B0609020204030204" pitchFamily="49" charset="0"/>
          </a:endParaRPr>
        </a:p>
      </dgm:t>
    </dgm:pt>
    <dgm:pt modelId="{C51F55B2-2488-4FD7-A97E-C07BF89D765C}" type="parTrans" cxnId="{466DB950-0B40-479F-8446-5173B16DA3BE}">
      <dgm:prSet/>
      <dgm:spPr/>
      <dgm:t>
        <a:bodyPr/>
        <a:lstStyle/>
        <a:p>
          <a:endParaRPr lang="en-US"/>
        </a:p>
      </dgm:t>
    </dgm:pt>
    <dgm:pt modelId="{2F1809C4-799D-426F-9B9F-E6D67DDB96A1}" type="sibTrans" cxnId="{466DB950-0B40-479F-8446-5173B16DA3BE}">
      <dgm:prSet/>
      <dgm:spPr/>
      <dgm:t>
        <a:bodyPr/>
        <a:lstStyle/>
        <a:p>
          <a:endParaRPr lang="en-US"/>
        </a:p>
      </dgm:t>
    </dgm:pt>
    <dgm:pt modelId="{9321814B-F817-448B-AFDA-5500E17B8CF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Azzurro: indica una prescrizione di comportamento d’uso.</a:t>
          </a:r>
          <a:endParaRPr lang="en-US" dirty="0">
            <a:latin typeface="Consolas" panose="020B0609020204030204" pitchFamily="49" charset="0"/>
          </a:endParaRPr>
        </a:p>
      </dgm:t>
    </dgm:pt>
    <dgm:pt modelId="{F4D74D5C-1F5A-44C8-8951-A32C84977EB7}" type="parTrans" cxnId="{AD1C4E22-C62A-46F7-B85E-3A42FEFBC7D3}">
      <dgm:prSet/>
      <dgm:spPr/>
      <dgm:t>
        <a:bodyPr/>
        <a:lstStyle/>
        <a:p>
          <a:endParaRPr lang="en-US"/>
        </a:p>
      </dgm:t>
    </dgm:pt>
    <dgm:pt modelId="{D90C119A-44E1-4CA3-93DF-FEDBC9EE3D8A}" type="sibTrans" cxnId="{AD1C4E22-C62A-46F7-B85E-3A42FEFBC7D3}">
      <dgm:prSet/>
      <dgm:spPr/>
      <dgm:t>
        <a:bodyPr/>
        <a:lstStyle/>
        <a:p>
          <a:endParaRPr lang="en-US"/>
        </a:p>
      </dgm:t>
    </dgm:pt>
    <dgm:pt modelId="{7CD15790-4A56-4DED-AC29-5471C91CA957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Verde: indica il salvataggio o il soccorso</a:t>
          </a:r>
          <a:r>
            <a:rPr lang="it-IT" dirty="0"/>
            <a:t>.</a:t>
          </a:r>
          <a:endParaRPr lang="en-US" dirty="0"/>
        </a:p>
      </dgm:t>
    </dgm:pt>
    <dgm:pt modelId="{542CF4D2-EC89-4020-9059-6A1D044B4A7F}" type="parTrans" cxnId="{47D3E447-6F40-4AC3-A81B-43D006F36846}">
      <dgm:prSet/>
      <dgm:spPr/>
      <dgm:t>
        <a:bodyPr/>
        <a:lstStyle/>
        <a:p>
          <a:endParaRPr lang="en-US"/>
        </a:p>
      </dgm:t>
    </dgm:pt>
    <dgm:pt modelId="{E781960A-739A-4290-A49E-D47D59E3C076}" type="sibTrans" cxnId="{47D3E447-6F40-4AC3-A81B-43D006F36846}">
      <dgm:prSet/>
      <dgm:spPr/>
      <dgm:t>
        <a:bodyPr/>
        <a:lstStyle/>
        <a:p>
          <a:endParaRPr lang="en-US"/>
        </a:p>
      </dgm:t>
    </dgm:pt>
    <dgm:pt modelId="{0386FFB9-615C-4A73-9E18-FE1113A25BF3}" type="pres">
      <dgm:prSet presAssocID="{EB46710A-356B-412B-B770-9BB901D63CD0}" presName="root" presStyleCnt="0">
        <dgm:presLayoutVars>
          <dgm:dir/>
          <dgm:resizeHandles val="exact"/>
        </dgm:presLayoutVars>
      </dgm:prSet>
      <dgm:spPr/>
    </dgm:pt>
    <dgm:pt modelId="{D7198031-725F-4F39-AA0D-4FBC7141F22A}" type="pres">
      <dgm:prSet presAssocID="{649B7B8A-7EB7-4F57-9ACF-146555E2D0C6}" presName="compNode" presStyleCnt="0"/>
      <dgm:spPr/>
    </dgm:pt>
    <dgm:pt modelId="{A76E8048-E728-40CD-A8C3-AE2C8222813D}" type="pres">
      <dgm:prSet presAssocID="{649B7B8A-7EB7-4F57-9ACF-146555E2D0C6}" presName="bgRect" presStyleLbl="bgShp" presStyleIdx="0" presStyleCnt="4"/>
      <dgm:spPr>
        <a:solidFill>
          <a:srgbClr val="E44951"/>
        </a:solidFill>
      </dgm:spPr>
    </dgm:pt>
    <dgm:pt modelId="{A10FDE41-8648-4669-8AA7-A738A15627F9}" type="pres">
      <dgm:prSet presAssocID="{649B7B8A-7EB7-4F57-9ACF-146555E2D0C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7A6C2AC-EE2E-43D2-9B06-896A97665DCD}" type="pres">
      <dgm:prSet presAssocID="{649B7B8A-7EB7-4F57-9ACF-146555E2D0C6}" presName="spaceRect" presStyleCnt="0"/>
      <dgm:spPr/>
    </dgm:pt>
    <dgm:pt modelId="{C240FA26-C0BA-4D09-9307-B56BA1A05119}" type="pres">
      <dgm:prSet presAssocID="{649B7B8A-7EB7-4F57-9ACF-146555E2D0C6}" presName="parTx" presStyleLbl="revTx" presStyleIdx="0" presStyleCnt="4">
        <dgm:presLayoutVars>
          <dgm:chMax val="0"/>
          <dgm:chPref val="0"/>
        </dgm:presLayoutVars>
      </dgm:prSet>
      <dgm:spPr/>
    </dgm:pt>
    <dgm:pt modelId="{0C9802BC-7F58-41F4-9A7A-885C61DC0BB6}" type="pres">
      <dgm:prSet presAssocID="{5D5BB89F-B434-4AB6-A69A-3029C028E2F3}" presName="sibTrans" presStyleCnt="0"/>
      <dgm:spPr/>
    </dgm:pt>
    <dgm:pt modelId="{0BE1C92F-F8AB-477E-8B95-9E646D4C138F}" type="pres">
      <dgm:prSet presAssocID="{737614D0-3C2E-448D-8C02-DCF4ED180CF2}" presName="compNode" presStyleCnt="0"/>
      <dgm:spPr/>
    </dgm:pt>
    <dgm:pt modelId="{DF2AE568-25E9-41F4-B406-2868229C44A9}" type="pres">
      <dgm:prSet presAssocID="{737614D0-3C2E-448D-8C02-DCF4ED180CF2}" presName="bgRect" presStyleLbl="bgShp" presStyleIdx="1" presStyleCnt="4"/>
      <dgm:spPr>
        <a:solidFill>
          <a:srgbClr val="FFCC00"/>
        </a:solidFill>
      </dgm:spPr>
    </dgm:pt>
    <dgm:pt modelId="{AE1CE633-8E14-44AE-93BC-725D59F26ED5}" type="pres">
      <dgm:prSet presAssocID="{737614D0-3C2E-448D-8C02-DCF4ED180C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F7E4DDAC-CD7D-4753-B42D-CF8DA9D1F004}" type="pres">
      <dgm:prSet presAssocID="{737614D0-3C2E-448D-8C02-DCF4ED180CF2}" presName="spaceRect" presStyleCnt="0"/>
      <dgm:spPr/>
    </dgm:pt>
    <dgm:pt modelId="{1E81ADDE-C38D-4B8C-9A61-CEE7F29AB972}" type="pres">
      <dgm:prSet presAssocID="{737614D0-3C2E-448D-8C02-DCF4ED180CF2}" presName="parTx" presStyleLbl="revTx" presStyleIdx="1" presStyleCnt="4">
        <dgm:presLayoutVars>
          <dgm:chMax val="0"/>
          <dgm:chPref val="0"/>
        </dgm:presLayoutVars>
      </dgm:prSet>
      <dgm:spPr/>
    </dgm:pt>
    <dgm:pt modelId="{505E3727-2904-4F6F-BA47-4E58B6AAC947}" type="pres">
      <dgm:prSet presAssocID="{2F1809C4-799D-426F-9B9F-E6D67DDB96A1}" presName="sibTrans" presStyleCnt="0"/>
      <dgm:spPr/>
    </dgm:pt>
    <dgm:pt modelId="{6FFAD202-09DA-4151-B932-3F04DDE8A56B}" type="pres">
      <dgm:prSet presAssocID="{9321814B-F817-448B-AFDA-5500E17B8CFA}" presName="compNode" presStyleCnt="0"/>
      <dgm:spPr/>
    </dgm:pt>
    <dgm:pt modelId="{868A361B-6FA7-4817-8BD2-DF96BC5AD7A4}" type="pres">
      <dgm:prSet presAssocID="{9321814B-F817-448B-AFDA-5500E17B8CFA}" presName="bgRect" presStyleLbl="bgShp" presStyleIdx="2" presStyleCnt="4"/>
      <dgm:spPr>
        <a:solidFill>
          <a:schemeClr val="accent1">
            <a:lumMod val="75000"/>
          </a:schemeClr>
        </a:solidFill>
      </dgm:spPr>
    </dgm:pt>
    <dgm:pt modelId="{A1995CA5-0214-4C87-B09D-D5D1581314A8}" type="pres">
      <dgm:prSet presAssocID="{9321814B-F817-448B-AFDA-5500E17B8C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5FE3F6F-DEF6-48B3-BE73-067967AE79FE}" type="pres">
      <dgm:prSet presAssocID="{9321814B-F817-448B-AFDA-5500E17B8CFA}" presName="spaceRect" presStyleCnt="0"/>
      <dgm:spPr/>
    </dgm:pt>
    <dgm:pt modelId="{4BC10082-264A-4065-AF5E-45B641342578}" type="pres">
      <dgm:prSet presAssocID="{9321814B-F817-448B-AFDA-5500E17B8CFA}" presName="parTx" presStyleLbl="revTx" presStyleIdx="2" presStyleCnt="4">
        <dgm:presLayoutVars>
          <dgm:chMax val="0"/>
          <dgm:chPref val="0"/>
        </dgm:presLayoutVars>
      </dgm:prSet>
      <dgm:spPr/>
    </dgm:pt>
    <dgm:pt modelId="{294217CA-86A4-4099-9CCC-8D7764885BBD}" type="pres">
      <dgm:prSet presAssocID="{D90C119A-44E1-4CA3-93DF-FEDBC9EE3D8A}" presName="sibTrans" presStyleCnt="0"/>
      <dgm:spPr/>
    </dgm:pt>
    <dgm:pt modelId="{BEAD7C62-3C62-4BD7-BA81-8EA101E9A00B}" type="pres">
      <dgm:prSet presAssocID="{7CD15790-4A56-4DED-AC29-5471C91CA957}" presName="compNode" presStyleCnt="0"/>
      <dgm:spPr/>
    </dgm:pt>
    <dgm:pt modelId="{0C37B59F-0348-4737-A384-400E02BB541F}" type="pres">
      <dgm:prSet presAssocID="{7CD15790-4A56-4DED-AC29-5471C91CA957}" presName="bgRect" presStyleLbl="bgShp" presStyleIdx="3" presStyleCnt="4"/>
      <dgm:spPr>
        <a:solidFill>
          <a:srgbClr val="57E16A"/>
        </a:solidFill>
      </dgm:spPr>
    </dgm:pt>
    <dgm:pt modelId="{FB45B511-AF32-4F5A-A800-5F8D0DE1E864}" type="pres">
      <dgm:prSet presAssocID="{7CD15790-4A56-4DED-AC29-5471C91CA9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1BDEF58-C83E-416D-B270-6DEEF5C831BC}" type="pres">
      <dgm:prSet presAssocID="{7CD15790-4A56-4DED-AC29-5471C91CA957}" presName="spaceRect" presStyleCnt="0"/>
      <dgm:spPr/>
    </dgm:pt>
    <dgm:pt modelId="{FA39BDB4-6EC6-4A60-952E-11C81E6E9591}" type="pres">
      <dgm:prSet presAssocID="{7CD15790-4A56-4DED-AC29-5471C91CA95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2C9BE20-81AA-4DAA-90C5-6905011C62CE}" srcId="{EB46710A-356B-412B-B770-9BB901D63CD0}" destId="{649B7B8A-7EB7-4F57-9ACF-146555E2D0C6}" srcOrd="0" destOrd="0" parTransId="{6D391571-B900-4898-B4D5-C9A8BEB3A474}" sibTransId="{5D5BB89F-B434-4AB6-A69A-3029C028E2F3}"/>
    <dgm:cxn modelId="{AD1C4E22-C62A-46F7-B85E-3A42FEFBC7D3}" srcId="{EB46710A-356B-412B-B770-9BB901D63CD0}" destId="{9321814B-F817-448B-AFDA-5500E17B8CFA}" srcOrd="2" destOrd="0" parTransId="{F4D74D5C-1F5A-44C8-8951-A32C84977EB7}" sibTransId="{D90C119A-44E1-4CA3-93DF-FEDBC9EE3D8A}"/>
    <dgm:cxn modelId="{0958233F-D274-4FE7-82CA-67E46DE3B33E}" type="presOf" srcId="{737614D0-3C2E-448D-8C02-DCF4ED180CF2}" destId="{1E81ADDE-C38D-4B8C-9A61-CEE7F29AB972}" srcOrd="0" destOrd="0" presId="urn:microsoft.com/office/officeart/2018/2/layout/IconVerticalSolidList"/>
    <dgm:cxn modelId="{47D3E447-6F40-4AC3-A81B-43D006F36846}" srcId="{EB46710A-356B-412B-B770-9BB901D63CD0}" destId="{7CD15790-4A56-4DED-AC29-5471C91CA957}" srcOrd="3" destOrd="0" parTransId="{542CF4D2-EC89-4020-9059-6A1D044B4A7F}" sibTransId="{E781960A-739A-4290-A49E-D47D59E3C076}"/>
    <dgm:cxn modelId="{DB44AB4B-FCBE-4A58-93E1-E0BDEA86803F}" type="presOf" srcId="{7CD15790-4A56-4DED-AC29-5471C91CA957}" destId="{FA39BDB4-6EC6-4A60-952E-11C81E6E9591}" srcOrd="0" destOrd="0" presId="urn:microsoft.com/office/officeart/2018/2/layout/IconVerticalSolidList"/>
    <dgm:cxn modelId="{466DB950-0B40-479F-8446-5173B16DA3BE}" srcId="{EB46710A-356B-412B-B770-9BB901D63CD0}" destId="{737614D0-3C2E-448D-8C02-DCF4ED180CF2}" srcOrd="1" destOrd="0" parTransId="{C51F55B2-2488-4FD7-A97E-C07BF89D765C}" sibTransId="{2F1809C4-799D-426F-9B9F-E6D67DDB96A1}"/>
    <dgm:cxn modelId="{7554D5B6-9F56-454A-BCBB-A4554E663F2D}" type="presOf" srcId="{649B7B8A-7EB7-4F57-9ACF-146555E2D0C6}" destId="{C240FA26-C0BA-4D09-9307-B56BA1A05119}" srcOrd="0" destOrd="0" presId="urn:microsoft.com/office/officeart/2018/2/layout/IconVerticalSolidList"/>
    <dgm:cxn modelId="{88D01AD0-A7AC-4323-8866-9F9DECE9A298}" type="presOf" srcId="{9321814B-F817-448B-AFDA-5500E17B8CFA}" destId="{4BC10082-264A-4065-AF5E-45B641342578}" srcOrd="0" destOrd="0" presId="urn:microsoft.com/office/officeart/2018/2/layout/IconVerticalSolidList"/>
    <dgm:cxn modelId="{F8EEEDDF-ED11-4876-8B08-4C7EFC6BB3CC}" type="presOf" srcId="{EB46710A-356B-412B-B770-9BB901D63CD0}" destId="{0386FFB9-615C-4A73-9E18-FE1113A25BF3}" srcOrd="0" destOrd="0" presId="urn:microsoft.com/office/officeart/2018/2/layout/IconVerticalSolidList"/>
    <dgm:cxn modelId="{A838F3EC-0A1C-471C-89B2-FA18F6C9119B}" type="presParOf" srcId="{0386FFB9-615C-4A73-9E18-FE1113A25BF3}" destId="{D7198031-725F-4F39-AA0D-4FBC7141F22A}" srcOrd="0" destOrd="0" presId="urn:microsoft.com/office/officeart/2018/2/layout/IconVerticalSolidList"/>
    <dgm:cxn modelId="{6CE551AC-2E71-413C-93EF-D78CAA8857B1}" type="presParOf" srcId="{D7198031-725F-4F39-AA0D-4FBC7141F22A}" destId="{A76E8048-E728-40CD-A8C3-AE2C8222813D}" srcOrd="0" destOrd="0" presId="urn:microsoft.com/office/officeart/2018/2/layout/IconVerticalSolidList"/>
    <dgm:cxn modelId="{D29FBB1A-B823-4C3D-963D-E04B34169ABF}" type="presParOf" srcId="{D7198031-725F-4F39-AA0D-4FBC7141F22A}" destId="{A10FDE41-8648-4669-8AA7-A738A15627F9}" srcOrd="1" destOrd="0" presId="urn:microsoft.com/office/officeart/2018/2/layout/IconVerticalSolidList"/>
    <dgm:cxn modelId="{08100C3B-933B-4730-A10D-E16A24875A03}" type="presParOf" srcId="{D7198031-725F-4F39-AA0D-4FBC7141F22A}" destId="{A7A6C2AC-EE2E-43D2-9B06-896A97665DCD}" srcOrd="2" destOrd="0" presId="urn:microsoft.com/office/officeart/2018/2/layout/IconVerticalSolidList"/>
    <dgm:cxn modelId="{8B227C03-571B-4677-92CD-BE43429A7138}" type="presParOf" srcId="{D7198031-725F-4F39-AA0D-4FBC7141F22A}" destId="{C240FA26-C0BA-4D09-9307-B56BA1A05119}" srcOrd="3" destOrd="0" presId="urn:microsoft.com/office/officeart/2018/2/layout/IconVerticalSolidList"/>
    <dgm:cxn modelId="{652B8330-75B9-40E9-95B9-7C8B9CFE2E28}" type="presParOf" srcId="{0386FFB9-615C-4A73-9E18-FE1113A25BF3}" destId="{0C9802BC-7F58-41F4-9A7A-885C61DC0BB6}" srcOrd="1" destOrd="0" presId="urn:microsoft.com/office/officeart/2018/2/layout/IconVerticalSolidList"/>
    <dgm:cxn modelId="{4423B29A-9987-4BA5-BE94-9948326A3C6D}" type="presParOf" srcId="{0386FFB9-615C-4A73-9E18-FE1113A25BF3}" destId="{0BE1C92F-F8AB-477E-8B95-9E646D4C138F}" srcOrd="2" destOrd="0" presId="urn:microsoft.com/office/officeart/2018/2/layout/IconVerticalSolidList"/>
    <dgm:cxn modelId="{95882C1E-11D5-400C-8308-546FD017FC21}" type="presParOf" srcId="{0BE1C92F-F8AB-477E-8B95-9E646D4C138F}" destId="{DF2AE568-25E9-41F4-B406-2868229C44A9}" srcOrd="0" destOrd="0" presId="urn:microsoft.com/office/officeart/2018/2/layout/IconVerticalSolidList"/>
    <dgm:cxn modelId="{89929B9A-EAB9-4BAF-AC9E-AA17B3D6961B}" type="presParOf" srcId="{0BE1C92F-F8AB-477E-8B95-9E646D4C138F}" destId="{AE1CE633-8E14-44AE-93BC-725D59F26ED5}" srcOrd="1" destOrd="0" presId="urn:microsoft.com/office/officeart/2018/2/layout/IconVerticalSolidList"/>
    <dgm:cxn modelId="{3199448F-570F-469E-B4A9-0B57698C760C}" type="presParOf" srcId="{0BE1C92F-F8AB-477E-8B95-9E646D4C138F}" destId="{F7E4DDAC-CD7D-4753-B42D-CF8DA9D1F004}" srcOrd="2" destOrd="0" presId="urn:microsoft.com/office/officeart/2018/2/layout/IconVerticalSolidList"/>
    <dgm:cxn modelId="{7704B3AF-0A39-442D-BD17-44F330FF29B1}" type="presParOf" srcId="{0BE1C92F-F8AB-477E-8B95-9E646D4C138F}" destId="{1E81ADDE-C38D-4B8C-9A61-CEE7F29AB972}" srcOrd="3" destOrd="0" presId="urn:microsoft.com/office/officeart/2018/2/layout/IconVerticalSolidList"/>
    <dgm:cxn modelId="{1CDA4019-609C-4BAB-BFF2-A3A9D2924531}" type="presParOf" srcId="{0386FFB9-615C-4A73-9E18-FE1113A25BF3}" destId="{505E3727-2904-4F6F-BA47-4E58B6AAC947}" srcOrd="3" destOrd="0" presId="urn:microsoft.com/office/officeart/2018/2/layout/IconVerticalSolidList"/>
    <dgm:cxn modelId="{28F65FD7-62CF-4244-BF16-784A67BC41F9}" type="presParOf" srcId="{0386FFB9-615C-4A73-9E18-FE1113A25BF3}" destId="{6FFAD202-09DA-4151-B932-3F04DDE8A56B}" srcOrd="4" destOrd="0" presId="urn:microsoft.com/office/officeart/2018/2/layout/IconVerticalSolidList"/>
    <dgm:cxn modelId="{90A21FEA-23F0-43F1-B2AA-E8042EBAEFF9}" type="presParOf" srcId="{6FFAD202-09DA-4151-B932-3F04DDE8A56B}" destId="{868A361B-6FA7-4817-8BD2-DF96BC5AD7A4}" srcOrd="0" destOrd="0" presId="urn:microsoft.com/office/officeart/2018/2/layout/IconVerticalSolidList"/>
    <dgm:cxn modelId="{75306C28-7F80-4654-8097-B03E51E89CFF}" type="presParOf" srcId="{6FFAD202-09DA-4151-B932-3F04DDE8A56B}" destId="{A1995CA5-0214-4C87-B09D-D5D1581314A8}" srcOrd="1" destOrd="0" presId="urn:microsoft.com/office/officeart/2018/2/layout/IconVerticalSolidList"/>
    <dgm:cxn modelId="{185CDEC4-22E7-4135-9B5A-B3C4AD42971E}" type="presParOf" srcId="{6FFAD202-09DA-4151-B932-3F04DDE8A56B}" destId="{F5FE3F6F-DEF6-48B3-BE73-067967AE79FE}" srcOrd="2" destOrd="0" presId="urn:microsoft.com/office/officeart/2018/2/layout/IconVerticalSolidList"/>
    <dgm:cxn modelId="{25C219E8-605A-4D1E-AD09-A38A7A162514}" type="presParOf" srcId="{6FFAD202-09DA-4151-B932-3F04DDE8A56B}" destId="{4BC10082-264A-4065-AF5E-45B641342578}" srcOrd="3" destOrd="0" presId="urn:microsoft.com/office/officeart/2018/2/layout/IconVerticalSolidList"/>
    <dgm:cxn modelId="{D598664B-4A8B-420B-AF76-061E3F6C0B26}" type="presParOf" srcId="{0386FFB9-615C-4A73-9E18-FE1113A25BF3}" destId="{294217CA-86A4-4099-9CCC-8D7764885BBD}" srcOrd="5" destOrd="0" presId="urn:microsoft.com/office/officeart/2018/2/layout/IconVerticalSolidList"/>
    <dgm:cxn modelId="{8FC5B925-CF1C-456B-9D39-CB5E0EEF0CB5}" type="presParOf" srcId="{0386FFB9-615C-4A73-9E18-FE1113A25BF3}" destId="{BEAD7C62-3C62-4BD7-BA81-8EA101E9A00B}" srcOrd="6" destOrd="0" presId="urn:microsoft.com/office/officeart/2018/2/layout/IconVerticalSolidList"/>
    <dgm:cxn modelId="{DE66477D-F725-4D73-AE46-BC839CAF1FED}" type="presParOf" srcId="{BEAD7C62-3C62-4BD7-BA81-8EA101E9A00B}" destId="{0C37B59F-0348-4737-A384-400E02BB541F}" srcOrd="0" destOrd="0" presId="urn:microsoft.com/office/officeart/2018/2/layout/IconVerticalSolidList"/>
    <dgm:cxn modelId="{C87EB671-1CB3-4FA3-BA17-CB2BA6B99F43}" type="presParOf" srcId="{BEAD7C62-3C62-4BD7-BA81-8EA101E9A00B}" destId="{FB45B511-AF32-4F5A-A800-5F8D0DE1E864}" srcOrd="1" destOrd="0" presId="urn:microsoft.com/office/officeart/2018/2/layout/IconVerticalSolidList"/>
    <dgm:cxn modelId="{C943CB79-5AAA-4A3A-B243-9D0C09AD4841}" type="presParOf" srcId="{BEAD7C62-3C62-4BD7-BA81-8EA101E9A00B}" destId="{61BDEF58-C83E-416D-B270-6DEEF5C831BC}" srcOrd="2" destOrd="0" presId="urn:microsoft.com/office/officeart/2018/2/layout/IconVerticalSolidList"/>
    <dgm:cxn modelId="{210AF0FE-07CF-4E35-BDDE-C5D6EA4D8319}" type="presParOf" srcId="{BEAD7C62-3C62-4BD7-BA81-8EA101E9A00B}" destId="{FA39BDB4-6EC6-4A60-952E-11C81E6E95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9AEAE68-6654-4923-8F85-C9D27863AA8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76A2A0-76C5-428F-8CB3-7D547F1A9C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nsolas" panose="020B0609020204030204" pitchFamily="49" charset="0"/>
            </a:rPr>
            <a:t>Il </a:t>
          </a:r>
          <a:r>
            <a:rPr lang="en-US" dirty="0" err="1">
              <a:latin typeface="Consolas" panose="020B0609020204030204" pitchFamily="49" charset="0"/>
            </a:rPr>
            <a:t>segnale</a:t>
          </a:r>
          <a:r>
            <a:rPr lang="en-US" dirty="0">
              <a:latin typeface="Consolas" panose="020B0609020204030204" pitchFamily="49" charset="0"/>
            </a:rPr>
            <a:t> luminoso </a:t>
          </a:r>
          <a:r>
            <a:rPr lang="en-US" dirty="0" err="1">
              <a:latin typeface="Consolas" panose="020B0609020204030204" pitchFamily="49" charset="0"/>
            </a:rPr>
            <a:t>deve</a:t>
          </a:r>
          <a:r>
            <a:rPr lang="en-US" dirty="0">
              <a:latin typeface="Consolas" panose="020B0609020204030204" pitchFamily="49" charset="0"/>
            </a:rPr>
            <a:t> </a:t>
          </a:r>
          <a:r>
            <a:rPr lang="en-US" dirty="0" err="1">
              <a:latin typeface="Consolas" panose="020B0609020204030204" pitchFamily="49" charset="0"/>
            </a:rPr>
            <a:t>emettere</a:t>
          </a:r>
          <a:r>
            <a:rPr lang="en-US" dirty="0">
              <a:latin typeface="Consolas" panose="020B0609020204030204" pitchFamily="49" charset="0"/>
            </a:rPr>
            <a:t> una luce </a:t>
          </a:r>
          <a:r>
            <a:rPr lang="en-US" dirty="0" err="1">
              <a:latin typeface="Consolas" panose="020B0609020204030204" pitchFamily="49" charset="0"/>
            </a:rPr>
            <a:t>adeguatamente</a:t>
          </a:r>
          <a:r>
            <a:rPr lang="en-US" dirty="0">
              <a:latin typeface="Consolas" panose="020B0609020204030204" pitchFamily="49" charset="0"/>
            </a:rPr>
            <a:t> </a:t>
          </a:r>
          <a:r>
            <a:rPr lang="en-US" dirty="0" err="1">
              <a:latin typeface="Consolas" panose="020B0609020204030204" pitchFamily="49" charset="0"/>
            </a:rPr>
            <a:t>contrastante</a:t>
          </a:r>
          <a:r>
            <a:rPr lang="en-US" dirty="0">
              <a:latin typeface="Consolas" panose="020B0609020204030204" pitchFamily="49" charset="0"/>
            </a:rPr>
            <a:t> con </a:t>
          </a:r>
          <a:r>
            <a:rPr lang="en-US" dirty="0" err="1">
              <a:latin typeface="Consolas" panose="020B0609020204030204" pitchFamily="49" charset="0"/>
            </a:rPr>
            <a:t>l’ambiente</a:t>
          </a:r>
          <a:r>
            <a:rPr lang="en-US" dirty="0">
              <a:latin typeface="Consolas" panose="020B0609020204030204" pitchFamily="49" charset="0"/>
            </a:rPr>
            <a:t> </a:t>
          </a:r>
          <a:r>
            <a:rPr lang="en-US" dirty="0" err="1">
              <a:latin typeface="Consolas" panose="020B0609020204030204" pitchFamily="49" charset="0"/>
            </a:rPr>
            <a:t>circostante</a:t>
          </a:r>
          <a:r>
            <a:rPr lang="en-US" dirty="0">
              <a:latin typeface="Consolas" panose="020B0609020204030204" pitchFamily="49" charset="0"/>
            </a:rPr>
            <a:t>.</a:t>
          </a:r>
        </a:p>
      </dgm:t>
    </dgm:pt>
    <dgm:pt modelId="{E4B86BF9-3A22-4DC8-A476-457D8734E271}" type="parTrans" cxnId="{FAFFA766-EA54-404C-9649-02C95980BAAA}">
      <dgm:prSet/>
      <dgm:spPr/>
      <dgm:t>
        <a:bodyPr/>
        <a:lstStyle/>
        <a:p>
          <a:endParaRPr lang="en-US"/>
        </a:p>
      </dgm:t>
    </dgm:pt>
    <dgm:pt modelId="{68E73025-EB19-4E43-835D-7E1356497D2E}" type="sibTrans" cxnId="{FAFFA766-EA54-404C-9649-02C95980BAAA}">
      <dgm:prSet/>
      <dgm:spPr/>
      <dgm:t>
        <a:bodyPr/>
        <a:lstStyle/>
        <a:p>
          <a:endParaRPr lang="en-US"/>
        </a:p>
      </dgm:t>
    </dgm:pt>
    <dgm:pt modelId="{5CBF5094-E4DB-4BE1-9199-827A0BFE87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onsolas" panose="020B0609020204030204" pitchFamily="49" charset="0"/>
            </a:rPr>
            <a:t>Può</a:t>
          </a:r>
          <a:r>
            <a:rPr lang="en-US" dirty="0">
              <a:latin typeface="Consolas" panose="020B0609020204030204" pitchFamily="49" charset="0"/>
            </a:rPr>
            <a:t> </a:t>
          </a:r>
          <a:r>
            <a:rPr lang="en-US" dirty="0" err="1">
              <a:latin typeface="Consolas" panose="020B0609020204030204" pitchFamily="49" charset="0"/>
            </a:rPr>
            <a:t>essere</a:t>
          </a:r>
          <a:r>
            <a:rPr lang="en-US" dirty="0">
              <a:latin typeface="Consolas" panose="020B0609020204030204" pitchFamily="49" charset="0"/>
            </a:rPr>
            <a:t> di </a:t>
          </a:r>
          <a:r>
            <a:rPr lang="en-US" dirty="0" err="1">
              <a:latin typeface="Consolas" panose="020B0609020204030204" pitchFamily="49" charset="0"/>
            </a:rPr>
            <a:t>tipo</a:t>
          </a:r>
          <a:r>
            <a:rPr lang="en-US" dirty="0">
              <a:latin typeface="Consolas" panose="020B0609020204030204" pitchFamily="49" charset="0"/>
            </a:rPr>
            <a:t> continuo o </a:t>
          </a:r>
          <a:r>
            <a:rPr lang="en-US" dirty="0" err="1">
              <a:latin typeface="Consolas" panose="020B0609020204030204" pitchFamily="49" charset="0"/>
            </a:rPr>
            <a:t>intermittente</a:t>
          </a:r>
          <a:r>
            <a:rPr lang="en-US" dirty="0">
              <a:latin typeface="Consolas" panose="020B0609020204030204" pitchFamily="49" charset="0"/>
            </a:rPr>
            <a:t> a </a:t>
          </a:r>
          <a:r>
            <a:rPr lang="en-US" dirty="0" err="1">
              <a:latin typeface="Consolas" panose="020B0609020204030204" pitchFamily="49" charset="0"/>
            </a:rPr>
            <a:t>seconda</a:t>
          </a:r>
          <a:r>
            <a:rPr lang="en-US" dirty="0">
              <a:latin typeface="Consolas" panose="020B0609020204030204" pitchFamily="49" charset="0"/>
            </a:rPr>
            <a:t> del </a:t>
          </a:r>
          <a:r>
            <a:rPr lang="en-US" dirty="0" err="1">
              <a:latin typeface="Consolas" panose="020B0609020204030204" pitchFamily="49" charset="0"/>
            </a:rPr>
            <a:t>livello</a:t>
          </a:r>
          <a:r>
            <a:rPr lang="en-US" dirty="0">
              <a:latin typeface="Consolas" panose="020B0609020204030204" pitchFamily="49" charset="0"/>
            </a:rPr>
            <a:t> di </a:t>
          </a:r>
          <a:r>
            <a:rPr lang="en-US" dirty="0" err="1">
              <a:latin typeface="Consolas" panose="020B0609020204030204" pitchFamily="49" charset="0"/>
            </a:rPr>
            <a:t>pericolo</a:t>
          </a:r>
          <a:r>
            <a:rPr lang="en-US" dirty="0">
              <a:latin typeface="Consolas" panose="020B0609020204030204" pitchFamily="49" charset="0"/>
            </a:rPr>
            <a:t> o </a:t>
          </a:r>
          <a:r>
            <a:rPr lang="en-US" dirty="0" err="1">
              <a:latin typeface="Consolas" panose="020B0609020204030204" pitchFamily="49" charset="0"/>
            </a:rPr>
            <a:t>dell’urgenza</a:t>
          </a:r>
          <a:r>
            <a:rPr lang="en-US" dirty="0">
              <a:latin typeface="Consolas" panose="020B0609020204030204" pitchFamily="49" charset="0"/>
            </a:rPr>
            <a:t> </a:t>
          </a:r>
          <a:r>
            <a:rPr lang="en-US" dirty="0" err="1">
              <a:latin typeface="Consolas" panose="020B0609020204030204" pitchFamily="49" charset="0"/>
            </a:rPr>
            <a:t>dell’intervento</a:t>
          </a:r>
          <a:r>
            <a:rPr lang="en-US" dirty="0">
              <a:latin typeface="Consolas" panose="020B0609020204030204" pitchFamily="49" charset="0"/>
            </a:rPr>
            <a:t>.</a:t>
          </a:r>
        </a:p>
      </dgm:t>
    </dgm:pt>
    <dgm:pt modelId="{21E81297-FBDA-4E01-BB2D-318450628991}" type="parTrans" cxnId="{F0C1B722-F134-4F91-91F8-B820CED92854}">
      <dgm:prSet/>
      <dgm:spPr/>
      <dgm:t>
        <a:bodyPr/>
        <a:lstStyle/>
        <a:p>
          <a:endParaRPr lang="en-US"/>
        </a:p>
      </dgm:t>
    </dgm:pt>
    <dgm:pt modelId="{BBE216EA-0074-4C05-9832-33B83988A985}" type="sibTrans" cxnId="{F0C1B722-F134-4F91-91F8-B820CED92854}">
      <dgm:prSet/>
      <dgm:spPr/>
      <dgm:t>
        <a:bodyPr/>
        <a:lstStyle/>
        <a:p>
          <a:endParaRPr lang="en-US"/>
        </a:p>
      </dgm:t>
    </dgm:pt>
    <dgm:pt modelId="{E08E86E5-2222-4087-B731-BB94EC465299}" type="pres">
      <dgm:prSet presAssocID="{99AEAE68-6654-4923-8F85-C9D27863AA84}" presName="root" presStyleCnt="0">
        <dgm:presLayoutVars>
          <dgm:dir/>
          <dgm:resizeHandles val="exact"/>
        </dgm:presLayoutVars>
      </dgm:prSet>
      <dgm:spPr/>
    </dgm:pt>
    <dgm:pt modelId="{446091AF-D4C3-4247-B7FB-2B642F2E9D34}" type="pres">
      <dgm:prSet presAssocID="{2976A2A0-76C5-428F-8CB3-7D547F1A9CA4}" presName="compNode" presStyleCnt="0"/>
      <dgm:spPr/>
    </dgm:pt>
    <dgm:pt modelId="{D9B02F1F-AC08-4971-833B-BF9254A8D07B}" type="pres">
      <dgm:prSet presAssocID="{2976A2A0-76C5-428F-8CB3-7D547F1A9CA4}" presName="bgRect" presStyleLbl="bgShp" presStyleIdx="0" presStyleCnt="2"/>
      <dgm:spPr/>
    </dgm:pt>
    <dgm:pt modelId="{638B5183-2A16-43FA-B5B4-FA2E107C6DAA}" type="pres">
      <dgm:prSet presAssocID="{2976A2A0-76C5-428F-8CB3-7D547F1A9CA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CAD27CF-32D6-4AB1-90A5-A156C9B6C9E2}" type="pres">
      <dgm:prSet presAssocID="{2976A2A0-76C5-428F-8CB3-7D547F1A9CA4}" presName="spaceRect" presStyleCnt="0"/>
      <dgm:spPr/>
    </dgm:pt>
    <dgm:pt modelId="{424EBC4E-B21E-44C6-9716-4CBC3358FE1E}" type="pres">
      <dgm:prSet presAssocID="{2976A2A0-76C5-428F-8CB3-7D547F1A9CA4}" presName="parTx" presStyleLbl="revTx" presStyleIdx="0" presStyleCnt="2">
        <dgm:presLayoutVars>
          <dgm:chMax val="0"/>
          <dgm:chPref val="0"/>
        </dgm:presLayoutVars>
      </dgm:prSet>
      <dgm:spPr/>
    </dgm:pt>
    <dgm:pt modelId="{70CD1C3B-C1CF-4276-B843-F2E91FC8487D}" type="pres">
      <dgm:prSet presAssocID="{68E73025-EB19-4E43-835D-7E1356497D2E}" presName="sibTrans" presStyleCnt="0"/>
      <dgm:spPr/>
    </dgm:pt>
    <dgm:pt modelId="{C8D40C21-B71D-41D0-9D75-3B146FB13331}" type="pres">
      <dgm:prSet presAssocID="{5CBF5094-E4DB-4BE1-9199-827A0BFE87F3}" presName="compNode" presStyleCnt="0"/>
      <dgm:spPr/>
    </dgm:pt>
    <dgm:pt modelId="{88273B26-5532-4442-9AAD-4A693B43A89C}" type="pres">
      <dgm:prSet presAssocID="{5CBF5094-E4DB-4BE1-9199-827A0BFE87F3}" presName="bgRect" presStyleLbl="bgShp" presStyleIdx="1" presStyleCnt="2"/>
      <dgm:spPr/>
    </dgm:pt>
    <dgm:pt modelId="{43328920-A672-4B2C-B783-5A80F0802970}" type="pres">
      <dgm:prSet presAssocID="{5CBF5094-E4DB-4BE1-9199-827A0BFE87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a"/>
        </a:ext>
      </dgm:extLst>
    </dgm:pt>
    <dgm:pt modelId="{25EE68CC-2181-4297-8AA3-82DBC5535C78}" type="pres">
      <dgm:prSet presAssocID="{5CBF5094-E4DB-4BE1-9199-827A0BFE87F3}" presName="spaceRect" presStyleCnt="0"/>
      <dgm:spPr/>
    </dgm:pt>
    <dgm:pt modelId="{FF937993-DD61-4539-B563-5FE8EB9A793B}" type="pres">
      <dgm:prSet presAssocID="{5CBF5094-E4DB-4BE1-9199-827A0BFE87F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0C1B722-F134-4F91-91F8-B820CED92854}" srcId="{99AEAE68-6654-4923-8F85-C9D27863AA84}" destId="{5CBF5094-E4DB-4BE1-9199-827A0BFE87F3}" srcOrd="1" destOrd="0" parTransId="{21E81297-FBDA-4E01-BB2D-318450628991}" sibTransId="{BBE216EA-0074-4C05-9832-33B83988A985}"/>
    <dgm:cxn modelId="{FAFFA766-EA54-404C-9649-02C95980BAAA}" srcId="{99AEAE68-6654-4923-8F85-C9D27863AA84}" destId="{2976A2A0-76C5-428F-8CB3-7D547F1A9CA4}" srcOrd="0" destOrd="0" parTransId="{E4B86BF9-3A22-4DC8-A476-457D8734E271}" sibTransId="{68E73025-EB19-4E43-835D-7E1356497D2E}"/>
    <dgm:cxn modelId="{EDE86188-990A-408D-9BB6-E1A051881BE5}" type="presOf" srcId="{2976A2A0-76C5-428F-8CB3-7D547F1A9CA4}" destId="{424EBC4E-B21E-44C6-9716-4CBC3358FE1E}" srcOrd="0" destOrd="0" presId="urn:microsoft.com/office/officeart/2018/2/layout/IconVerticalSolidList"/>
    <dgm:cxn modelId="{DFA6E7BA-675B-44A4-BB79-F3971C9E32D2}" type="presOf" srcId="{99AEAE68-6654-4923-8F85-C9D27863AA84}" destId="{E08E86E5-2222-4087-B731-BB94EC465299}" srcOrd="0" destOrd="0" presId="urn:microsoft.com/office/officeart/2018/2/layout/IconVerticalSolidList"/>
    <dgm:cxn modelId="{698E46D8-8910-4192-AEFB-712165E76774}" type="presOf" srcId="{5CBF5094-E4DB-4BE1-9199-827A0BFE87F3}" destId="{FF937993-DD61-4539-B563-5FE8EB9A793B}" srcOrd="0" destOrd="0" presId="urn:microsoft.com/office/officeart/2018/2/layout/IconVerticalSolidList"/>
    <dgm:cxn modelId="{19D378E4-3FF8-4B60-B35F-5962A1554207}" type="presParOf" srcId="{E08E86E5-2222-4087-B731-BB94EC465299}" destId="{446091AF-D4C3-4247-B7FB-2B642F2E9D34}" srcOrd="0" destOrd="0" presId="urn:microsoft.com/office/officeart/2018/2/layout/IconVerticalSolidList"/>
    <dgm:cxn modelId="{8584EA1D-1AFF-4882-8193-8A53DA80B5B1}" type="presParOf" srcId="{446091AF-D4C3-4247-B7FB-2B642F2E9D34}" destId="{D9B02F1F-AC08-4971-833B-BF9254A8D07B}" srcOrd="0" destOrd="0" presId="urn:microsoft.com/office/officeart/2018/2/layout/IconVerticalSolidList"/>
    <dgm:cxn modelId="{D773C482-DC90-4966-AA37-6C6A0D57C3AC}" type="presParOf" srcId="{446091AF-D4C3-4247-B7FB-2B642F2E9D34}" destId="{638B5183-2A16-43FA-B5B4-FA2E107C6DAA}" srcOrd="1" destOrd="0" presId="urn:microsoft.com/office/officeart/2018/2/layout/IconVerticalSolidList"/>
    <dgm:cxn modelId="{A9D805D0-B8E2-4331-AA84-E6F66A285E56}" type="presParOf" srcId="{446091AF-D4C3-4247-B7FB-2B642F2E9D34}" destId="{DCAD27CF-32D6-4AB1-90A5-A156C9B6C9E2}" srcOrd="2" destOrd="0" presId="urn:microsoft.com/office/officeart/2018/2/layout/IconVerticalSolidList"/>
    <dgm:cxn modelId="{A803E07C-3DCB-4567-9707-25945CA72916}" type="presParOf" srcId="{446091AF-D4C3-4247-B7FB-2B642F2E9D34}" destId="{424EBC4E-B21E-44C6-9716-4CBC3358FE1E}" srcOrd="3" destOrd="0" presId="urn:microsoft.com/office/officeart/2018/2/layout/IconVerticalSolidList"/>
    <dgm:cxn modelId="{02403768-7E46-4663-BC8A-B84B860A8930}" type="presParOf" srcId="{E08E86E5-2222-4087-B731-BB94EC465299}" destId="{70CD1C3B-C1CF-4276-B843-F2E91FC8487D}" srcOrd="1" destOrd="0" presId="urn:microsoft.com/office/officeart/2018/2/layout/IconVerticalSolidList"/>
    <dgm:cxn modelId="{520A851A-D1A4-4441-89FA-BD25B0D20536}" type="presParOf" srcId="{E08E86E5-2222-4087-B731-BB94EC465299}" destId="{C8D40C21-B71D-41D0-9D75-3B146FB13331}" srcOrd="2" destOrd="0" presId="urn:microsoft.com/office/officeart/2018/2/layout/IconVerticalSolidList"/>
    <dgm:cxn modelId="{5289A874-A7FF-41BD-8ABE-6EC011349432}" type="presParOf" srcId="{C8D40C21-B71D-41D0-9D75-3B146FB13331}" destId="{88273B26-5532-4442-9AAD-4A693B43A89C}" srcOrd="0" destOrd="0" presId="urn:microsoft.com/office/officeart/2018/2/layout/IconVerticalSolidList"/>
    <dgm:cxn modelId="{500E6588-42BF-4259-89E6-BBE557494667}" type="presParOf" srcId="{C8D40C21-B71D-41D0-9D75-3B146FB13331}" destId="{43328920-A672-4B2C-B783-5A80F0802970}" srcOrd="1" destOrd="0" presId="urn:microsoft.com/office/officeart/2018/2/layout/IconVerticalSolidList"/>
    <dgm:cxn modelId="{ED43DB2E-D4D3-453A-B66D-D30A582B98DD}" type="presParOf" srcId="{C8D40C21-B71D-41D0-9D75-3B146FB13331}" destId="{25EE68CC-2181-4297-8AA3-82DBC5535C78}" srcOrd="2" destOrd="0" presId="urn:microsoft.com/office/officeart/2018/2/layout/IconVerticalSolidList"/>
    <dgm:cxn modelId="{EC84F17B-47FB-4A03-9123-56C5DAD71CF5}" type="presParOf" srcId="{C8D40C21-B71D-41D0-9D75-3B146FB13331}" destId="{FF937993-DD61-4539-B563-5FE8EB9A79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75F6C60-B3FF-402F-8CF3-E4149AA9809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DE0EBB0-F5D0-49D2-91DE-6257DC04FD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Il segnale acustico  deve garantire un livello sonoro nettamente superiore al rumore di fondo.</a:t>
          </a:r>
          <a:endParaRPr lang="en-US"/>
        </a:p>
      </dgm:t>
    </dgm:pt>
    <dgm:pt modelId="{066D14FD-1142-4C11-80A2-E39314832BDF}" type="parTrans" cxnId="{54E7F30F-ABBC-4902-942E-08F338705849}">
      <dgm:prSet/>
      <dgm:spPr/>
      <dgm:t>
        <a:bodyPr/>
        <a:lstStyle/>
        <a:p>
          <a:endParaRPr lang="en-US"/>
        </a:p>
      </dgm:t>
    </dgm:pt>
    <dgm:pt modelId="{7978342A-5C5B-4286-8E59-6A213057792A}" type="sibTrans" cxnId="{54E7F30F-ABBC-4902-942E-08F338705849}">
      <dgm:prSet/>
      <dgm:spPr/>
      <dgm:t>
        <a:bodyPr/>
        <a:lstStyle/>
        <a:p>
          <a:endParaRPr lang="en-US"/>
        </a:p>
      </dgm:t>
    </dgm:pt>
    <dgm:pt modelId="{BF8702EE-0485-4D57-A499-8C50749D5D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Deve essere udibile e facilmente riconoscibile.</a:t>
          </a:r>
          <a:endParaRPr lang="en-US"/>
        </a:p>
      </dgm:t>
    </dgm:pt>
    <dgm:pt modelId="{34ECDC3D-1AFC-4903-821E-BF49C6916890}" type="parTrans" cxnId="{6220D6F1-C145-47F6-868D-08AEDF5B8833}">
      <dgm:prSet/>
      <dgm:spPr/>
      <dgm:t>
        <a:bodyPr/>
        <a:lstStyle/>
        <a:p>
          <a:endParaRPr lang="en-US"/>
        </a:p>
      </dgm:t>
    </dgm:pt>
    <dgm:pt modelId="{D3408490-4F93-4F9E-B646-44DC2697583A}" type="sibTrans" cxnId="{6220D6F1-C145-47F6-868D-08AEDF5B8833}">
      <dgm:prSet/>
      <dgm:spPr/>
      <dgm:t>
        <a:bodyPr/>
        <a:lstStyle/>
        <a:p>
          <a:endParaRPr lang="en-US"/>
        </a:p>
      </dgm:t>
    </dgm:pt>
    <dgm:pt modelId="{7C75F450-21E9-4375-81E2-AB65974FEDE1}" type="pres">
      <dgm:prSet presAssocID="{E75F6C60-B3FF-402F-8CF3-E4149AA9809A}" presName="root" presStyleCnt="0">
        <dgm:presLayoutVars>
          <dgm:dir/>
          <dgm:resizeHandles val="exact"/>
        </dgm:presLayoutVars>
      </dgm:prSet>
      <dgm:spPr/>
    </dgm:pt>
    <dgm:pt modelId="{6861E161-3A5A-4377-86A6-C60F63E1BCC1}" type="pres">
      <dgm:prSet presAssocID="{3DE0EBB0-F5D0-49D2-91DE-6257DC04FDBA}" presName="compNode" presStyleCnt="0"/>
      <dgm:spPr/>
    </dgm:pt>
    <dgm:pt modelId="{4C586D42-112D-4F59-A83F-0838A9036C3B}" type="pres">
      <dgm:prSet presAssocID="{3DE0EBB0-F5D0-49D2-91DE-6257DC04FDB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3FE4DC4-3B2B-4533-B866-21106ED08BF5}" type="pres">
      <dgm:prSet presAssocID="{3DE0EBB0-F5D0-49D2-91DE-6257DC04FD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CF467DDE-C2E2-451C-9F04-C6AAF61143CB}" type="pres">
      <dgm:prSet presAssocID="{3DE0EBB0-F5D0-49D2-91DE-6257DC04FDBA}" presName="spaceRect" presStyleCnt="0"/>
      <dgm:spPr/>
    </dgm:pt>
    <dgm:pt modelId="{66C89801-05B9-4E15-A572-DF2AFCAB2205}" type="pres">
      <dgm:prSet presAssocID="{3DE0EBB0-F5D0-49D2-91DE-6257DC04FDBA}" presName="textRect" presStyleLbl="revTx" presStyleIdx="0" presStyleCnt="2">
        <dgm:presLayoutVars>
          <dgm:chMax val="1"/>
          <dgm:chPref val="1"/>
        </dgm:presLayoutVars>
      </dgm:prSet>
      <dgm:spPr/>
    </dgm:pt>
    <dgm:pt modelId="{B36E6FA5-A3E0-44A1-92E0-02971E5C0C80}" type="pres">
      <dgm:prSet presAssocID="{7978342A-5C5B-4286-8E59-6A213057792A}" presName="sibTrans" presStyleCnt="0"/>
      <dgm:spPr/>
    </dgm:pt>
    <dgm:pt modelId="{C6BB3D1A-D5F5-4E4B-919C-BEB75A45FF6A}" type="pres">
      <dgm:prSet presAssocID="{BF8702EE-0485-4D57-A499-8C50749D5DBB}" presName="compNode" presStyleCnt="0"/>
      <dgm:spPr/>
    </dgm:pt>
    <dgm:pt modelId="{B87C79F7-9140-4D67-986C-1609154C4980}" type="pres">
      <dgm:prSet presAssocID="{BF8702EE-0485-4D57-A499-8C50749D5DBB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B9C06FB-E05E-479B-AA06-5EC2D13932E8}" type="pres">
      <dgm:prSet presAssocID="{BF8702EE-0485-4D57-A499-8C50749D5D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no"/>
        </a:ext>
      </dgm:extLst>
    </dgm:pt>
    <dgm:pt modelId="{A242E744-404D-4C1A-93D2-ADF09DCE1E20}" type="pres">
      <dgm:prSet presAssocID="{BF8702EE-0485-4D57-A499-8C50749D5DBB}" presName="spaceRect" presStyleCnt="0"/>
      <dgm:spPr/>
    </dgm:pt>
    <dgm:pt modelId="{EB0BC75A-08D4-4517-9042-91A1BD880DDC}" type="pres">
      <dgm:prSet presAssocID="{BF8702EE-0485-4D57-A499-8C50749D5D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4E7F30F-ABBC-4902-942E-08F338705849}" srcId="{E75F6C60-B3FF-402F-8CF3-E4149AA9809A}" destId="{3DE0EBB0-F5D0-49D2-91DE-6257DC04FDBA}" srcOrd="0" destOrd="0" parTransId="{066D14FD-1142-4C11-80A2-E39314832BDF}" sibTransId="{7978342A-5C5B-4286-8E59-6A213057792A}"/>
    <dgm:cxn modelId="{8B15F066-EFB6-49F2-81A1-E855A4D7FB9B}" type="presOf" srcId="{3DE0EBB0-F5D0-49D2-91DE-6257DC04FDBA}" destId="{66C89801-05B9-4E15-A572-DF2AFCAB2205}" srcOrd="0" destOrd="0" presId="urn:microsoft.com/office/officeart/2018/5/layout/IconLeafLabelList"/>
    <dgm:cxn modelId="{4A84B753-0266-4EEE-A7D7-247B1921B248}" type="presOf" srcId="{E75F6C60-B3FF-402F-8CF3-E4149AA9809A}" destId="{7C75F450-21E9-4375-81E2-AB65974FEDE1}" srcOrd="0" destOrd="0" presId="urn:microsoft.com/office/officeart/2018/5/layout/IconLeafLabelList"/>
    <dgm:cxn modelId="{2D6703D3-F3D1-4014-802E-CCA58D9EC9B5}" type="presOf" srcId="{BF8702EE-0485-4D57-A499-8C50749D5DBB}" destId="{EB0BC75A-08D4-4517-9042-91A1BD880DDC}" srcOrd="0" destOrd="0" presId="urn:microsoft.com/office/officeart/2018/5/layout/IconLeafLabelList"/>
    <dgm:cxn modelId="{6220D6F1-C145-47F6-868D-08AEDF5B8833}" srcId="{E75F6C60-B3FF-402F-8CF3-E4149AA9809A}" destId="{BF8702EE-0485-4D57-A499-8C50749D5DBB}" srcOrd="1" destOrd="0" parTransId="{34ECDC3D-1AFC-4903-821E-BF49C6916890}" sibTransId="{D3408490-4F93-4F9E-B646-44DC2697583A}"/>
    <dgm:cxn modelId="{552FC39F-DEF1-4AA9-833E-CF2DF573E7E3}" type="presParOf" srcId="{7C75F450-21E9-4375-81E2-AB65974FEDE1}" destId="{6861E161-3A5A-4377-86A6-C60F63E1BCC1}" srcOrd="0" destOrd="0" presId="urn:microsoft.com/office/officeart/2018/5/layout/IconLeafLabelList"/>
    <dgm:cxn modelId="{B552A01D-F627-4BD2-92CE-EBB560EC284E}" type="presParOf" srcId="{6861E161-3A5A-4377-86A6-C60F63E1BCC1}" destId="{4C586D42-112D-4F59-A83F-0838A9036C3B}" srcOrd="0" destOrd="0" presId="urn:microsoft.com/office/officeart/2018/5/layout/IconLeafLabelList"/>
    <dgm:cxn modelId="{95626CB3-BDC8-4935-BDB6-60FE159DBF4D}" type="presParOf" srcId="{6861E161-3A5A-4377-86A6-C60F63E1BCC1}" destId="{43FE4DC4-3B2B-4533-B866-21106ED08BF5}" srcOrd="1" destOrd="0" presId="urn:microsoft.com/office/officeart/2018/5/layout/IconLeafLabelList"/>
    <dgm:cxn modelId="{1157C812-7B5A-4C84-8233-3A59BB8BE462}" type="presParOf" srcId="{6861E161-3A5A-4377-86A6-C60F63E1BCC1}" destId="{CF467DDE-C2E2-451C-9F04-C6AAF61143CB}" srcOrd="2" destOrd="0" presId="urn:microsoft.com/office/officeart/2018/5/layout/IconLeafLabelList"/>
    <dgm:cxn modelId="{AF0E3226-F5D1-4FB8-AC11-4F7DB4D7F489}" type="presParOf" srcId="{6861E161-3A5A-4377-86A6-C60F63E1BCC1}" destId="{66C89801-05B9-4E15-A572-DF2AFCAB2205}" srcOrd="3" destOrd="0" presId="urn:microsoft.com/office/officeart/2018/5/layout/IconLeafLabelList"/>
    <dgm:cxn modelId="{55C33FBF-B8C1-4AC2-ADB3-F6C44BA9B42C}" type="presParOf" srcId="{7C75F450-21E9-4375-81E2-AB65974FEDE1}" destId="{B36E6FA5-A3E0-44A1-92E0-02971E5C0C80}" srcOrd="1" destOrd="0" presId="urn:microsoft.com/office/officeart/2018/5/layout/IconLeafLabelList"/>
    <dgm:cxn modelId="{6108D97C-A7CF-4FC3-BA97-8EA732DB7E9D}" type="presParOf" srcId="{7C75F450-21E9-4375-81E2-AB65974FEDE1}" destId="{C6BB3D1A-D5F5-4E4B-919C-BEB75A45FF6A}" srcOrd="2" destOrd="0" presId="urn:microsoft.com/office/officeart/2018/5/layout/IconLeafLabelList"/>
    <dgm:cxn modelId="{4DC101BF-EC0A-4CB8-8ECC-4E263712E347}" type="presParOf" srcId="{C6BB3D1A-D5F5-4E4B-919C-BEB75A45FF6A}" destId="{B87C79F7-9140-4D67-986C-1609154C4980}" srcOrd="0" destOrd="0" presId="urn:microsoft.com/office/officeart/2018/5/layout/IconLeafLabelList"/>
    <dgm:cxn modelId="{9DF07027-01AA-4ADD-9820-BA3AA0373EE6}" type="presParOf" srcId="{C6BB3D1A-D5F5-4E4B-919C-BEB75A45FF6A}" destId="{1B9C06FB-E05E-479B-AA06-5EC2D13932E8}" srcOrd="1" destOrd="0" presId="urn:microsoft.com/office/officeart/2018/5/layout/IconLeafLabelList"/>
    <dgm:cxn modelId="{5AA62F9D-ACF3-4805-9D69-FE40B1AAE2A7}" type="presParOf" srcId="{C6BB3D1A-D5F5-4E4B-919C-BEB75A45FF6A}" destId="{A242E744-404D-4C1A-93D2-ADF09DCE1E20}" srcOrd="2" destOrd="0" presId="urn:microsoft.com/office/officeart/2018/5/layout/IconLeafLabelList"/>
    <dgm:cxn modelId="{10B8C096-3E80-45FA-897C-A829253C5BC8}" type="presParOf" srcId="{C6BB3D1A-D5F5-4E4B-919C-BEB75A45FF6A}" destId="{EB0BC75A-08D4-4517-9042-91A1BD880DDC}" srcOrd="3" destOrd="0" presId="urn:microsoft.com/office/officeart/2018/5/layout/IconLeafLabel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C2837FC-0A28-4D2D-B240-5CC44A939E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9B05EB-5785-4046-BA6F-029AF2BCAE1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La comunicazione verbale deve essere breve, semplice e chiara, fare uso di parole chiave.</a:t>
          </a:r>
          <a:endParaRPr lang="en-US" dirty="0">
            <a:latin typeface="Consolas" panose="020B0609020204030204" pitchFamily="49" charset="0"/>
          </a:endParaRPr>
        </a:p>
      </dgm:t>
    </dgm:pt>
    <dgm:pt modelId="{DB892029-CC59-41C6-922A-A55D10A737E7}" type="parTrans" cxnId="{42AD9E3E-C33D-4DA6-B694-1DEC90AF36EF}">
      <dgm:prSet/>
      <dgm:spPr/>
      <dgm:t>
        <a:bodyPr/>
        <a:lstStyle/>
        <a:p>
          <a:endParaRPr lang="en-US"/>
        </a:p>
      </dgm:t>
    </dgm:pt>
    <dgm:pt modelId="{F16CA943-D952-4581-9B6D-27BEBC8A8663}" type="sibTrans" cxnId="{42AD9E3E-C33D-4DA6-B694-1DEC90AF36EF}">
      <dgm:prSet/>
      <dgm:spPr/>
      <dgm:t>
        <a:bodyPr/>
        <a:lstStyle/>
        <a:p>
          <a:endParaRPr lang="en-US"/>
        </a:p>
      </dgm:t>
    </dgm:pt>
    <dgm:pt modelId="{040D68A9-87C0-49EF-8FB2-54BFE059D2B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Può essere diretta o indiretta.</a:t>
          </a:r>
          <a:endParaRPr lang="en-US" dirty="0">
            <a:latin typeface="Consolas" panose="020B0609020204030204" pitchFamily="49" charset="0"/>
          </a:endParaRPr>
        </a:p>
      </dgm:t>
    </dgm:pt>
    <dgm:pt modelId="{9B209DF7-938D-4F07-BC55-02447C0EFB3F}" type="parTrans" cxnId="{A4224815-24B5-46BB-AA26-F29D81932543}">
      <dgm:prSet/>
      <dgm:spPr/>
      <dgm:t>
        <a:bodyPr/>
        <a:lstStyle/>
        <a:p>
          <a:endParaRPr lang="en-US"/>
        </a:p>
      </dgm:t>
    </dgm:pt>
    <dgm:pt modelId="{066F87F2-1457-4456-AB36-A18A68AC8684}" type="sibTrans" cxnId="{A4224815-24B5-46BB-AA26-F29D81932543}">
      <dgm:prSet/>
      <dgm:spPr/>
      <dgm:t>
        <a:bodyPr/>
        <a:lstStyle/>
        <a:p>
          <a:endParaRPr lang="en-US"/>
        </a:p>
      </dgm:t>
    </dgm:pt>
    <dgm:pt modelId="{5927FCEF-4E8E-4F29-AC01-436576DA0135}" type="pres">
      <dgm:prSet presAssocID="{5C2837FC-0A28-4D2D-B240-5CC44A939E7B}" presName="root" presStyleCnt="0">
        <dgm:presLayoutVars>
          <dgm:dir/>
          <dgm:resizeHandles val="exact"/>
        </dgm:presLayoutVars>
      </dgm:prSet>
      <dgm:spPr/>
    </dgm:pt>
    <dgm:pt modelId="{3509DF4C-4C39-48A9-B277-24D1D53DBF50}" type="pres">
      <dgm:prSet presAssocID="{FA9B05EB-5785-4046-BA6F-029AF2BCAE1F}" presName="compNode" presStyleCnt="0"/>
      <dgm:spPr/>
    </dgm:pt>
    <dgm:pt modelId="{C5E5AD82-B4FF-4C55-B081-DB2ECF3EB4E1}" type="pres">
      <dgm:prSet presAssocID="{FA9B05EB-5785-4046-BA6F-029AF2BCAE1F}" presName="bgRect" presStyleLbl="bgShp" presStyleIdx="0" presStyleCnt="2"/>
      <dgm:spPr/>
    </dgm:pt>
    <dgm:pt modelId="{7321C77D-1DAC-4014-B8F2-7DCFC4B077C3}" type="pres">
      <dgm:prSet presAssocID="{FA9B05EB-5785-4046-BA6F-029AF2BCAE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4E3C260-59AF-45C7-9818-8B0B46DF1528}" type="pres">
      <dgm:prSet presAssocID="{FA9B05EB-5785-4046-BA6F-029AF2BCAE1F}" presName="spaceRect" presStyleCnt="0"/>
      <dgm:spPr/>
    </dgm:pt>
    <dgm:pt modelId="{7DD6CB6B-661B-4C33-B8DA-1675FB06F4EA}" type="pres">
      <dgm:prSet presAssocID="{FA9B05EB-5785-4046-BA6F-029AF2BCAE1F}" presName="parTx" presStyleLbl="revTx" presStyleIdx="0" presStyleCnt="2">
        <dgm:presLayoutVars>
          <dgm:chMax val="0"/>
          <dgm:chPref val="0"/>
        </dgm:presLayoutVars>
      </dgm:prSet>
      <dgm:spPr/>
    </dgm:pt>
    <dgm:pt modelId="{398E5977-6CB5-40FB-9859-9B29C8A29EA2}" type="pres">
      <dgm:prSet presAssocID="{F16CA943-D952-4581-9B6D-27BEBC8A8663}" presName="sibTrans" presStyleCnt="0"/>
      <dgm:spPr/>
    </dgm:pt>
    <dgm:pt modelId="{28AA817A-133B-4846-A3FD-54F94643A025}" type="pres">
      <dgm:prSet presAssocID="{040D68A9-87C0-49EF-8FB2-54BFE059D2B0}" presName="compNode" presStyleCnt="0"/>
      <dgm:spPr/>
    </dgm:pt>
    <dgm:pt modelId="{7218540D-36FE-4943-B8C9-E20535A3AEEF}" type="pres">
      <dgm:prSet presAssocID="{040D68A9-87C0-49EF-8FB2-54BFE059D2B0}" presName="bgRect" presStyleLbl="bgShp" presStyleIdx="1" presStyleCnt="2"/>
      <dgm:spPr/>
    </dgm:pt>
    <dgm:pt modelId="{9C49EC9A-EB4A-4F3F-9D6B-50F0A2048957}" type="pres">
      <dgm:prSet presAssocID="{040D68A9-87C0-49EF-8FB2-54BFE059D2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4489572-5105-4EED-97CC-94B76ACBF9A1}" type="pres">
      <dgm:prSet presAssocID="{040D68A9-87C0-49EF-8FB2-54BFE059D2B0}" presName="spaceRect" presStyleCnt="0"/>
      <dgm:spPr/>
    </dgm:pt>
    <dgm:pt modelId="{FB5EE52C-4369-459A-A5DB-359E0A290D1B}" type="pres">
      <dgm:prSet presAssocID="{040D68A9-87C0-49EF-8FB2-54BFE059D2B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51B0D06-8F0B-4C96-8699-7DF745222FD6}" type="presOf" srcId="{5C2837FC-0A28-4D2D-B240-5CC44A939E7B}" destId="{5927FCEF-4E8E-4F29-AC01-436576DA0135}" srcOrd="0" destOrd="0" presId="urn:microsoft.com/office/officeart/2018/2/layout/IconVerticalSolidList"/>
    <dgm:cxn modelId="{A4224815-24B5-46BB-AA26-F29D81932543}" srcId="{5C2837FC-0A28-4D2D-B240-5CC44A939E7B}" destId="{040D68A9-87C0-49EF-8FB2-54BFE059D2B0}" srcOrd="1" destOrd="0" parTransId="{9B209DF7-938D-4F07-BC55-02447C0EFB3F}" sibTransId="{066F87F2-1457-4456-AB36-A18A68AC8684}"/>
    <dgm:cxn modelId="{90372E2A-DC10-43FB-84B3-FB6B19CE78B5}" type="presOf" srcId="{040D68A9-87C0-49EF-8FB2-54BFE059D2B0}" destId="{FB5EE52C-4369-459A-A5DB-359E0A290D1B}" srcOrd="0" destOrd="0" presId="urn:microsoft.com/office/officeart/2018/2/layout/IconVerticalSolidList"/>
    <dgm:cxn modelId="{42AD9E3E-C33D-4DA6-B694-1DEC90AF36EF}" srcId="{5C2837FC-0A28-4D2D-B240-5CC44A939E7B}" destId="{FA9B05EB-5785-4046-BA6F-029AF2BCAE1F}" srcOrd="0" destOrd="0" parTransId="{DB892029-CC59-41C6-922A-A55D10A737E7}" sibTransId="{F16CA943-D952-4581-9B6D-27BEBC8A8663}"/>
    <dgm:cxn modelId="{07CDFC72-1F29-43BF-A748-96499B59C6AE}" type="presOf" srcId="{FA9B05EB-5785-4046-BA6F-029AF2BCAE1F}" destId="{7DD6CB6B-661B-4C33-B8DA-1675FB06F4EA}" srcOrd="0" destOrd="0" presId="urn:microsoft.com/office/officeart/2018/2/layout/IconVerticalSolidList"/>
    <dgm:cxn modelId="{2E2E5C68-C117-4BEC-87E0-44E72EAF8BBB}" type="presParOf" srcId="{5927FCEF-4E8E-4F29-AC01-436576DA0135}" destId="{3509DF4C-4C39-48A9-B277-24D1D53DBF50}" srcOrd="0" destOrd="0" presId="urn:microsoft.com/office/officeart/2018/2/layout/IconVerticalSolidList"/>
    <dgm:cxn modelId="{CCADE293-4EFA-452D-AEFF-59D0EB9A0C41}" type="presParOf" srcId="{3509DF4C-4C39-48A9-B277-24D1D53DBF50}" destId="{C5E5AD82-B4FF-4C55-B081-DB2ECF3EB4E1}" srcOrd="0" destOrd="0" presId="urn:microsoft.com/office/officeart/2018/2/layout/IconVerticalSolidList"/>
    <dgm:cxn modelId="{61DC0C81-8763-4607-8B5F-0AE743B62893}" type="presParOf" srcId="{3509DF4C-4C39-48A9-B277-24D1D53DBF50}" destId="{7321C77D-1DAC-4014-B8F2-7DCFC4B077C3}" srcOrd="1" destOrd="0" presId="urn:microsoft.com/office/officeart/2018/2/layout/IconVerticalSolidList"/>
    <dgm:cxn modelId="{52EEE63F-7C72-4A51-B5CA-EC97F773E1E9}" type="presParOf" srcId="{3509DF4C-4C39-48A9-B277-24D1D53DBF50}" destId="{54E3C260-59AF-45C7-9818-8B0B46DF1528}" srcOrd="2" destOrd="0" presId="urn:microsoft.com/office/officeart/2018/2/layout/IconVerticalSolidList"/>
    <dgm:cxn modelId="{784989E2-0C4F-4186-88C4-2AD0C50C70F8}" type="presParOf" srcId="{3509DF4C-4C39-48A9-B277-24D1D53DBF50}" destId="{7DD6CB6B-661B-4C33-B8DA-1675FB06F4EA}" srcOrd="3" destOrd="0" presId="urn:microsoft.com/office/officeart/2018/2/layout/IconVerticalSolidList"/>
    <dgm:cxn modelId="{213E7F74-FA77-48F0-8D7B-557EE6486D6C}" type="presParOf" srcId="{5927FCEF-4E8E-4F29-AC01-436576DA0135}" destId="{398E5977-6CB5-40FB-9859-9B29C8A29EA2}" srcOrd="1" destOrd="0" presId="urn:microsoft.com/office/officeart/2018/2/layout/IconVerticalSolidList"/>
    <dgm:cxn modelId="{25D66C7E-7397-4D06-A53D-9D59ECB46706}" type="presParOf" srcId="{5927FCEF-4E8E-4F29-AC01-436576DA0135}" destId="{28AA817A-133B-4846-A3FD-54F94643A025}" srcOrd="2" destOrd="0" presId="urn:microsoft.com/office/officeart/2018/2/layout/IconVerticalSolidList"/>
    <dgm:cxn modelId="{8BD26D9B-424F-4030-99CE-804BEA248875}" type="presParOf" srcId="{28AA817A-133B-4846-A3FD-54F94643A025}" destId="{7218540D-36FE-4943-B8C9-E20535A3AEEF}" srcOrd="0" destOrd="0" presId="urn:microsoft.com/office/officeart/2018/2/layout/IconVerticalSolidList"/>
    <dgm:cxn modelId="{86A6601F-A85D-44D1-8D34-E0422968A5B8}" type="presParOf" srcId="{28AA817A-133B-4846-A3FD-54F94643A025}" destId="{9C49EC9A-EB4A-4F3F-9D6B-50F0A2048957}" srcOrd="1" destOrd="0" presId="urn:microsoft.com/office/officeart/2018/2/layout/IconVerticalSolidList"/>
    <dgm:cxn modelId="{AF6FAAF0-EDD8-431C-BD1F-AD4FD2AF534A}" type="presParOf" srcId="{28AA817A-133B-4846-A3FD-54F94643A025}" destId="{44489572-5105-4EED-97CC-94B76ACBF9A1}" srcOrd="2" destOrd="0" presId="urn:microsoft.com/office/officeart/2018/2/layout/IconVerticalSolidList"/>
    <dgm:cxn modelId="{EA29719D-E852-4250-9841-77ABBE9ED920}" type="presParOf" srcId="{28AA817A-133B-4846-A3FD-54F94643A025}" destId="{FB5EE52C-4369-459A-A5DB-359E0A290D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8BB58-4FD2-42A2-9F91-A36FF6FBE41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6C4AB9A-48F8-4615-93EA-B3BE692B74B1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Il D.Lgs.81/2008 o Testo Unico sulla Sicurezza ha riformato e riunito le disposizioni dettate dalle numerose precedenti normative in materia di sicurezza.</a:t>
          </a:r>
          <a:endParaRPr lang="en-US" dirty="0">
            <a:latin typeface="Consolas" panose="020B0609020204030204" pitchFamily="49" charset="0"/>
          </a:endParaRPr>
        </a:p>
      </dgm:t>
    </dgm:pt>
    <dgm:pt modelId="{3DCDB849-25F4-49F4-AD1D-8156BE8D216B}" type="parTrans" cxnId="{43150945-27D2-4D71-A2F3-DB32ABFE7534}">
      <dgm:prSet/>
      <dgm:spPr/>
      <dgm:t>
        <a:bodyPr/>
        <a:lstStyle/>
        <a:p>
          <a:endParaRPr lang="en-US"/>
        </a:p>
      </dgm:t>
    </dgm:pt>
    <dgm:pt modelId="{5DCFF02A-299A-44E2-A38B-1E26AE461131}" type="sibTrans" cxnId="{43150945-27D2-4D71-A2F3-DB32ABFE7534}">
      <dgm:prSet/>
      <dgm:spPr/>
      <dgm:t>
        <a:bodyPr/>
        <a:lstStyle/>
        <a:p>
          <a:endParaRPr lang="en-US"/>
        </a:p>
      </dgm:t>
    </dgm:pt>
    <dgm:pt modelId="{C3102AA0-B43F-4E33-BE81-856CE70EE450}">
      <dgm:prSet/>
      <dgm:spPr/>
      <dgm:t>
        <a:bodyPr/>
        <a:lstStyle/>
        <a:p>
          <a:r>
            <a:rPr lang="it-IT"/>
            <a:t>Ha l’obbiettivo di garantire l’adeguarsi della vigente legislazione all’evolversi della tecnica e del sistema di organizzazione del lavoro.</a:t>
          </a:r>
          <a:endParaRPr lang="en-US"/>
        </a:p>
      </dgm:t>
    </dgm:pt>
    <dgm:pt modelId="{C79B235E-CC2E-4C2C-B3DF-17F0781030AA}" type="parTrans" cxnId="{6B1ABAC9-1418-4E96-9DAE-E8714C7D1E6D}">
      <dgm:prSet/>
      <dgm:spPr/>
      <dgm:t>
        <a:bodyPr/>
        <a:lstStyle/>
        <a:p>
          <a:endParaRPr lang="en-US"/>
        </a:p>
      </dgm:t>
    </dgm:pt>
    <dgm:pt modelId="{AE615CC5-DDF9-463E-99EE-27F0C094721A}" type="sibTrans" cxnId="{6B1ABAC9-1418-4E96-9DAE-E8714C7D1E6D}">
      <dgm:prSet/>
      <dgm:spPr/>
      <dgm:t>
        <a:bodyPr/>
        <a:lstStyle/>
        <a:p>
          <a:endParaRPr lang="en-US"/>
        </a:p>
      </dgm:t>
    </dgm:pt>
    <dgm:pt modelId="{851745F3-7C18-4383-8E79-F3E2B9ADF3B2}" type="pres">
      <dgm:prSet presAssocID="{2558BB58-4FD2-42A2-9F91-A36FF6FBE41D}" presName="root" presStyleCnt="0">
        <dgm:presLayoutVars>
          <dgm:dir/>
          <dgm:resizeHandles val="exact"/>
        </dgm:presLayoutVars>
      </dgm:prSet>
      <dgm:spPr/>
    </dgm:pt>
    <dgm:pt modelId="{82FC07AA-1CDA-457E-A702-AF7B2A752132}" type="pres">
      <dgm:prSet presAssocID="{B6C4AB9A-48F8-4615-93EA-B3BE692B74B1}" presName="compNode" presStyleCnt="0"/>
      <dgm:spPr/>
    </dgm:pt>
    <dgm:pt modelId="{9483E669-45D7-409D-AB18-F615AE6A7EEE}" type="pres">
      <dgm:prSet presAssocID="{B6C4AB9A-48F8-4615-93EA-B3BE692B74B1}" presName="bgRect" presStyleLbl="bgShp" presStyleIdx="0" presStyleCnt="2"/>
      <dgm:spPr/>
    </dgm:pt>
    <dgm:pt modelId="{70D81615-E99E-4E22-A40C-8571702538A7}" type="pres">
      <dgm:prSet presAssocID="{B6C4AB9A-48F8-4615-93EA-B3BE692B74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 su uno scaffale"/>
        </a:ext>
      </dgm:extLst>
    </dgm:pt>
    <dgm:pt modelId="{8D5FCEF8-8D72-4F98-8012-B0D892603BCD}" type="pres">
      <dgm:prSet presAssocID="{B6C4AB9A-48F8-4615-93EA-B3BE692B74B1}" presName="spaceRect" presStyleCnt="0"/>
      <dgm:spPr/>
    </dgm:pt>
    <dgm:pt modelId="{47952C02-9C60-47E5-B279-BC231B86D581}" type="pres">
      <dgm:prSet presAssocID="{B6C4AB9A-48F8-4615-93EA-B3BE692B74B1}" presName="parTx" presStyleLbl="revTx" presStyleIdx="0" presStyleCnt="2">
        <dgm:presLayoutVars>
          <dgm:chMax val="0"/>
          <dgm:chPref val="0"/>
        </dgm:presLayoutVars>
      </dgm:prSet>
      <dgm:spPr/>
    </dgm:pt>
    <dgm:pt modelId="{156F413D-CCC7-4207-8C72-6A63E963672B}" type="pres">
      <dgm:prSet presAssocID="{5DCFF02A-299A-44E2-A38B-1E26AE461131}" presName="sibTrans" presStyleCnt="0"/>
      <dgm:spPr/>
    </dgm:pt>
    <dgm:pt modelId="{3F569117-AF7D-4CB1-A2FE-F1B15FF54C91}" type="pres">
      <dgm:prSet presAssocID="{C3102AA0-B43F-4E33-BE81-856CE70EE450}" presName="compNode" presStyleCnt="0"/>
      <dgm:spPr/>
    </dgm:pt>
    <dgm:pt modelId="{56B766F2-4AF3-4AA5-860C-9DB2163B5C3D}" type="pres">
      <dgm:prSet presAssocID="{C3102AA0-B43F-4E33-BE81-856CE70EE450}" presName="bgRect" presStyleLbl="bgShp" presStyleIdx="1" presStyleCnt="2"/>
      <dgm:spPr/>
    </dgm:pt>
    <dgm:pt modelId="{A899C300-81FD-42FF-B683-22E962726D1E}" type="pres">
      <dgm:prSet presAssocID="{C3102AA0-B43F-4E33-BE81-856CE70EE450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FC0ABF8-736E-4129-803E-32001932DB0C}" type="pres">
      <dgm:prSet presAssocID="{C3102AA0-B43F-4E33-BE81-856CE70EE450}" presName="spaceRect" presStyleCnt="0"/>
      <dgm:spPr/>
    </dgm:pt>
    <dgm:pt modelId="{00CE1976-D84A-4356-B064-EC8776944C53}" type="pres">
      <dgm:prSet presAssocID="{C3102AA0-B43F-4E33-BE81-856CE70EE45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3150945-27D2-4D71-A2F3-DB32ABFE7534}" srcId="{2558BB58-4FD2-42A2-9F91-A36FF6FBE41D}" destId="{B6C4AB9A-48F8-4615-93EA-B3BE692B74B1}" srcOrd="0" destOrd="0" parTransId="{3DCDB849-25F4-49F4-AD1D-8156BE8D216B}" sibTransId="{5DCFF02A-299A-44E2-A38B-1E26AE461131}"/>
    <dgm:cxn modelId="{EF4BD14F-C7D8-4413-8285-92DAC903F999}" type="presOf" srcId="{B6C4AB9A-48F8-4615-93EA-B3BE692B74B1}" destId="{47952C02-9C60-47E5-B279-BC231B86D581}" srcOrd="0" destOrd="0" presId="urn:microsoft.com/office/officeart/2018/2/layout/IconVerticalSolidList"/>
    <dgm:cxn modelId="{73DA4F70-D5F7-432B-A446-3E255374AD35}" type="presOf" srcId="{2558BB58-4FD2-42A2-9F91-A36FF6FBE41D}" destId="{851745F3-7C18-4383-8E79-F3E2B9ADF3B2}" srcOrd="0" destOrd="0" presId="urn:microsoft.com/office/officeart/2018/2/layout/IconVerticalSolidList"/>
    <dgm:cxn modelId="{B2590EB7-D277-4042-9A39-9B07913F7E87}" type="presOf" srcId="{C3102AA0-B43F-4E33-BE81-856CE70EE450}" destId="{00CE1976-D84A-4356-B064-EC8776944C53}" srcOrd="0" destOrd="0" presId="urn:microsoft.com/office/officeart/2018/2/layout/IconVerticalSolidList"/>
    <dgm:cxn modelId="{6B1ABAC9-1418-4E96-9DAE-E8714C7D1E6D}" srcId="{2558BB58-4FD2-42A2-9F91-A36FF6FBE41D}" destId="{C3102AA0-B43F-4E33-BE81-856CE70EE450}" srcOrd="1" destOrd="0" parTransId="{C79B235E-CC2E-4C2C-B3DF-17F0781030AA}" sibTransId="{AE615CC5-DDF9-463E-99EE-27F0C094721A}"/>
    <dgm:cxn modelId="{B4696016-57B5-4BA6-8DA0-191CE41F6B31}" type="presParOf" srcId="{851745F3-7C18-4383-8E79-F3E2B9ADF3B2}" destId="{82FC07AA-1CDA-457E-A702-AF7B2A752132}" srcOrd="0" destOrd="0" presId="urn:microsoft.com/office/officeart/2018/2/layout/IconVerticalSolidList"/>
    <dgm:cxn modelId="{7AB2D890-D0ED-4AC0-B405-9CCDBE2379D2}" type="presParOf" srcId="{82FC07AA-1CDA-457E-A702-AF7B2A752132}" destId="{9483E669-45D7-409D-AB18-F615AE6A7EEE}" srcOrd="0" destOrd="0" presId="urn:microsoft.com/office/officeart/2018/2/layout/IconVerticalSolidList"/>
    <dgm:cxn modelId="{8DFB65AD-AA5E-4986-8F17-09E919D71116}" type="presParOf" srcId="{82FC07AA-1CDA-457E-A702-AF7B2A752132}" destId="{70D81615-E99E-4E22-A40C-8571702538A7}" srcOrd="1" destOrd="0" presId="urn:microsoft.com/office/officeart/2018/2/layout/IconVerticalSolidList"/>
    <dgm:cxn modelId="{5932BB8C-5799-48DE-AA47-CE92226238CD}" type="presParOf" srcId="{82FC07AA-1CDA-457E-A702-AF7B2A752132}" destId="{8D5FCEF8-8D72-4F98-8012-B0D892603BCD}" srcOrd="2" destOrd="0" presId="urn:microsoft.com/office/officeart/2018/2/layout/IconVerticalSolidList"/>
    <dgm:cxn modelId="{FFED9E40-3096-40FF-ADD0-C2DAC3C48882}" type="presParOf" srcId="{82FC07AA-1CDA-457E-A702-AF7B2A752132}" destId="{47952C02-9C60-47E5-B279-BC231B86D581}" srcOrd="3" destOrd="0" presId="urn:microsoft.com/office/officeart/2018/2/layout/IconVerticalSolidList"/>
    <dgm:cxn modelId="{C2C2224C-BFA1-4901-8718-35E9984386A7}" type="presParOf" srcId="{851745F3-7C18-4383-8E79-F3E2B9ADF3B2}" destId="{156F413D-CCC7-4207-8C72-6A63E963672B}" srcOrd="1" destOrd="0" presId="urn:microsoft.com/office/officeart/2018/2/layout/IconVerticalSolidList"/>
    <dgm:cxn modelId="{E9F31946-8E39-4693-BDD6-67F9D80A989D}" type="presParOf" srcId="{851745F3-7C18-4383-8E79-F3E2B9ADF3B2}" destId="{3F569117-AF7D-4CB1-A2FE-F1B15FF54C91}" srcOrd="2" destOrd="0" presId="urn:microsoft.com/office/officeart/2018/2/layout/IconVerticalSolidList"/>
    <dgm:cxn modelId="{A428E815-A3C4-4593-BB6A-402539381131}" type="presParOf" srcId="{3F569117-AF7D-4CB1-A2FE-F1B15FF54C91}" destId="{56B766F2-4AF3-4AA5-860C-9DB2163B5C3D}" srcOrd="0" destOrd="0" presId="urn:microsoft.com/office/officeart/2018/2/layout/IconVerticalSolidList"/>
    <dgm:cxn modelId="{1A2D16EE-1B71-476C-AC2D-E5D05AFC728D}" type="presParOf" srcId="{3F569117-AF7D-4CB1-A2FE-F1B15FF54C91}" destId="{A899C300-81FD-42FF-B683-22E962726D1E}" srcOrd="1" destOrd="0" presId="urn:microsoft.com/office/officeart/2018/2/layout/IconVerticalSolidList"/>
    <dgm:cxn modelId="{DBAF7950-D5FF-4561-95E7-4DFE23E0A90C}" type="presParOf" srcId="{3F569117-AF7D-4CB1-A2FE-F1B15FF54C91}" destId="{3FC0ABF8-736E-4129-803E-32001932DB0C}" srcOrd="2" destOrd="0" presId="urn:microsoft.com/office/officeart/2018/2/layout/IconVerticalSolidList"/>
    <dgm:cxn modelId="{C046B5AE-90F8-4D5F-A15D-958E4AA649F1}" type="presParOf" srcId="{3F569117-AF7D-4CB1-A2FE-F1B15FF54C91}" destId="{00CE1976-D84A-4356-B064-EC8776944C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966E8B9-F219-43CF-989C-4E9A785A03A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7C3D3C-6250-4B71-A7D3-DBCB20DDC0C0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Il segnale gestuale deve essere preciso, semplice, ampio, facile da eseguire e da comprendere. </a:t>
          </a:r>
          <a:endParaRPr lang="en-US" dirty="0">
            <a:latin typeface="Consolas" panose="020B0609020204030204" pitchFamily="49" charset="0"/>
          </a:endParaRPr>
        </a:p>
      </dgm:t>
    </dgm:pt>
    <dgm:pt modelId="{662A92D6-84CD-4C61-87EA-2925BA23E5E9}" type="parTrans" cxnId="{444C3C02-2781-476B-88E3-4F9BD587AE18}">
      <dgm:prSet/>
      <dgm:spPr/>
      <dgm:t>
        <a:bodyPr/>
        <a:lstStyle/>
        <a:p>
          <a:endParaRPr lang="en-US"/>
        </a:p>
      </dgm:t>
    </dgm:pt>
    <dgm:pt modelId="{99367B8D-F341-431B-AFAF-BA074ECF5A05}" type="sibTrans" cxnId="{444C3C02-2781-476B-88E3-4F9BD587AE18}">
      <dgm:prSet/>
      <dgm:spPr/>
      <dgm:t>
        <a:bodyPr/>
        <a:lstStyle/>
        <a:p>
          <a:endParaRPr lang="en-US"/>
        </a:p>
      </dgm:t>
    </dgm:pt>
    <dgm:pt modelId="{9F93ADB1-7653-4C61-93C3-5D57361955A5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Deve essere nettamente distinguibile da un altro segnale gestuale.</a:t>
          </a:r>
          <a:endParaRPr lang="en-US" dirty="0">
            <a:latin typeface="Consolas" panose="020B0609020204030204" pitchFamily="49" charset="0"/>
          </a:endParaRPr>
        </a:p>
      </dgm:t>
    </dgm:pt>
    <dgm:pt modelId="{FE7FB196-79B5-425E-BCE9-2B1B871260DA}" type="parTrans" cxnId="{E5745FF5-B12D-4FB0-ACCE-EF8AEAF347F2}">
      <dgm:prSet/>
      <dgm:spPr/>
      <dgm:t>
        <a:bodyPr/>
        <a:lstStyle/>
        <a:p>
          <a:endParaRPr lang="en-US"/>
        </a:p>
      </dgm:t>
    </dgm:pt>
    <dgm:pt modelId="{0AFBD37B-0C5B-40B7-9E28-994F09D69B87}" type="sibTrans" cxnId="{E5745FF5-B12D-4FB0-ACCE-EF8AEAF347F2}">
      <dgm:prSet/>
      <dgm:spPr/>
      <dgm:t>
        <a:bodyPr/>
        <a:lstStyle/>
        <a:p>
          <a:endParaRPr lang="en-US"/>
        </a:p>
      </dgm:t>
    </dgm:pt>
    <dgm:pt modelId="{A36622DC-8E42-4EB5-9290-4BFE596E95DD}" type="pres">
      <dgm:prSet presAssocID="{D966E8B9-F219-43CF-989C-4E9A785A03AA}" presName="root" presStyleCnt="0">
        <dgm:presLayoutVars>
          <dgm:dir/>
          <dgm:resizeHandles val="exact"/>
        </dgm:presLayoutVars>
      </dgm:prSet>
      <dgm:spPr/>
    </dgm:pt>
    <dgm:pt modelId="{DA0395CA-4C41-42D2-8F80-7CF407DD87C3}" type="pres">
      <dgm:prSet presAssocID="{DC7C3D3C-6250-4B71-A7D3-DBCB20DDC0C0}" presName="compNode" presStyleCnt="0"/>
      <dgm:spPr/>
    </dgm:pt>
    <dgm:pt modelId="{F7AE446C-B90D-44C8-BB29-D8F504A23DBE}" type="pres">
      <dgm:prSet presAssocID="{DC7C3D3C-6250-4B71-A7D3-DBCB20DDC0C0}" presName="bgRect" presStyleLbl="bgShp" presStyleIdx="0" presStyleCnt="2"/>
      <dgm:spPr/>
    </dgm:pt>
    <dgm:pt modelId="{C2ABCC9E-36F6-4410-A936-716032F4DF65}" type="pres">
      <dgm:prSet presAssocID="{DC7C3D3C-6250-4B71-A7D3-DBCB20DDC0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lice in alto"/>
        </a:ext>
      </dgm:extLst>
    </dgm:pt>
    <dgm:pt modelId="{91DEA228-9089-4F19-8646-D2F50209202A}" type="pres">
      <dgm:prSet presAssocID="{DC7C3D3C-6250-4B71-A7D3-DBCB20DDC0C0}" presName="spaceRect" presStyleCnt="0"/>
      <dgm:spPr/>
    </dgm:pt>
    <dgm:pt modelId="{4578E311-34F6-4847-B287-C706C43769EA}" type="pres">
      <dgm:prSet presAssocID="{DC7C3D3C-6250-4B71-A7D3-DBCB20DDC0C0}" presName="parTx" presStyleLbl="revTx" presStyleIdx="0" presStyleCnt="2">
        <dgm:presLayoutVars>
          <dgm:chMax val="0"/>
          <dgm:chPref val="0"/>
        </dgm:presLayoutVars>
      </dgm:prSet>
      <dgm:spPr/>
    </dgm:pt>
    <dgm:pt modelId="{C0190E52-6BB2-46EC-948D-D522B487494B}" type="pres">
      <dgm:prSet presAssocID="{99367B8D-F341-431B-AFAF-BA074ECF5A05}" presName="sibTrans" presStyleCnt="0"/>
      <dgm:spPr/>
    </dgm:pt>
    <dgm:pt modelId="{C8E7F9A8-E9CB-4237-827C-7EC5714F7560}" type="pres">
      <dgm:prSet presAssocID="{9F93ADB1-7653-4C61-93C3-5D57361955A5}" presName="compNode" presStyleCnt="0"/>
      <dgm:spPr/>
    </dgm:pt>
    <dgm:pt modelId="{0FEFEBDC-2E6D-413B-8F8B-217ED966657C}" type="pres">
      <dgm:prSet presAssocID="{9F93ADB1-7653-4C61-93C3-5D57361955A5}" presName="bgRect" presStyleLbl="bgShp" presStyleIdx="1" presStyleCnt="2"/>
      <dgm:spPr/>
    </dgm:pt>
    <dgm:pt modelId="{9D9B758A-2095-4FDE-B5EF-A9FECA8B057A}" type="pres">
      <dgm:prSet presAssocID="{9F93ADB1-7653-4C61-93C3-5D57361955A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o alzata"/>
        </a:ext>
      </dgm:extLst>
    </dgm:pt>
    <dgm:pt modelId="{0DE102AE-ACB2-4DE2-AF37-443D28B2D47B}" type="pres">
      <dgm:prSet presAssocID="{9F93ADB1-7653-4C61-93C3-5D57361955A5}" presName="spaceRect" presStyleCnt="0"/>
      <dgm:spPr/>
    </dgm:pt>
    <dgm:pt modelId="{B9EC6414-991B-4024-AB6D-C75D87F2F952}" type="pres">
      <dgm:prSet presAssocID="{9F93ADB1-7653-4C61-93C3-5D57361955A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44C3C02-2781-476B-88E3-4F9BD587AE18}" srcId="{D966E8B9-F219-43CF-989C-4E9A785A03AA}" destId="{DC7C3D3C-6250-4B71-A7D3-DBCB20DDC0C0}" srcOrd="0" destOrd="0" parTransId="{662A92D6-84CD-4C61-87EA-2925BA23E5E9}" sibTransId="{99367B8D-F341-431B-AFAF-BA074ECF5A05}"/>
    <dgm:cxn modelId="{2A968E63-5B62-453A-811C-E5E22DC800B7}" type="presOf" srcId="{D966E8B9-F219-43CF-989C-4E9A785A03AA}" destId="{A36622DC-8E42-4EB5-9290-4BFE596E95DD}" srcOrd="0" destOrd="0" presId="urn:microsoft.com/office/officeart/2018/2/layout/IconVerticalSolidList"/>
    <dgm:cxn modelId="{6DA46450-1267-4B46-AC50-134D2E6BC86F}" type="presOf" srcId="{DC7C3D3C-6250-4B71-A7D3-DBCB20DDC0C0}" destId="{4578E311-34F6-4847-B287-C706C43769EA}" srcOrd="0" destOrd="0" presId="urn:microsoft.com/office/officeart/2018/2/layout/IconVerticalSolidList"/>
    <dgm:cxn modelId="{249CF18F-9EE0-4D1F-A2AA-D17DD798D539}" type="presOf" srcId="{9F93ADB1-7653-4C61-93C3-5D57361955A5}" destId="{B9EC6414-991B-4024-AB6D-C75D87F2F952}" srcOrd="0" destOrd="0" presId="urn:microsoft.com/office/officeart/2018/2/layout/IconVerticalSolidList"/>
    <dgm:cxn modelId="{E5745FF5-B12D-4FB0-ACCE-EF8AEAF347F2}" srcId="{D966E8B9-F219-43CF-989C-4E9A785A03AA}" destId="{9F93ADB1-7653-4C61-93C3-5D57361955A5}" srcOrd="1" destOrd="0" parTransId="{FE7FB196-79B5-425E-BCE9-2B1B871260DA}" sibTransId="{0AFBD37B-0C5B-40B7-9E28-994F09D69B87}"/>
    <dgm:cxn modelId="{D0ED3D23-438D-4501-9062-DABBBC1904BB}" type="presParOf" srcId="{A36622DC-8E42-4EB5-9290-4BFE596E95DD}" destId="{DA0395CA-4C41-42D2-8F80-7CF407DD87C3}" srcOrd="0" destOrd="0" presId="urn:microsoft.com/office/officeart/2018/2/layout/IconVerticalSolidList"/>
    <dgm:cxn modelId="{8A81C18D-1B56-4F26-8866-6D6E261FE15C}" type="presParOf" srcId="{DA0395CA-4C41-42D2-8F80-7CF407DD87C3}" destId="{F7AE446C-B90D-44C8-BB29-D8F504A23DBE}" srcOrd="0" destOrd="0" presId="urn:microsoft.com/office/officeart/2018/2/layout/IconVerticalSolidList"/>
    <dgm:cxn modelId="{10BFB540-FA6B-47AD-9F89-DF9848D199BA}" type="presParOf" srcId="{DA0395CA-4C41-42D2-8F80-7CF407DD87C3}" destId="{C2ABCC9E-36F6-4410-A936-716032F4DF65}" srcOrd="1" destOrd="0" presId="urn:microsoft.com/office/officeart/2018/2/layout/IconVerticalSolidList"/>
    <dgm:cxn modelId="{3806F2A7-7046-4EC6-BB37-65A076EFB207}" type="presParOf" srcId="{DA0395CA-4C41-42D2-8F80-7CF407DD87C3}" destId="{91DEA228-9089-4F19-8646-D2F50209202A}" srcOrd="2" destOrd="0" presId="urn:microsoft.com/office/officeart/2018/2/layout/IconVerticalSolidList"/>
    <dgm:cxn modelId="{0EF5C77D-0171-4951-9E98-523EBD40D63B}" type="presParOf" srcId="{DA0395CA-4C41-42D2-8F80-7CF407DD87C3}" destId="{4578E311-34F6-4847-B287-C706C43769EA}" srcOrd="3" destOrd="0" presId="urn:microsoft.com/office/officeart/2018/2/layout/IconVerticalSolidList"/>
    <dgm:cxn modelId="{9DEB3FCD-6E92-4931-8060-AD236104A701}" type="presParOf" srcId="{A36622DC-8E42-4EB5-9290-4BFE596E95DD}" destId="{C0190E52-6BB2-46EC-948D-D522B487494B}" srcOrd="1" destOrd="0" presId="urn:microsoft.com/office/officeart/2018/2/layout/IconVerticalSolidList"/>
    <dgm:cxn modelId="{ABDE6FF7-8C06-452A-BCDC-50DBA1E21347}" type="presParOf" srcId="{A36622DC-8E42-4EB5-9290-4BFE596E95DD}" destId="{C8E7F9A8-E9CB-4237-827C-7EC5714F7560}" srcOrd="2" destOrd="0" presId="urn:microsoft.com/office/officeart/2018/2/layout/IconVerticalSolidList"/>
    <dgm:cxn modelId="{88E19C64-5D69-4EBF-9852-AC4E49C39561}" type="presParOf" srcId="{C8E7F9A8-E9CB-4237-827C-7EC5714F7560}" destId="{0FEFEBDC-2E6D-413B-8F8B-217ED966657C}" srcOrd="0" destOrd="0" presId="urn:microsoft.com/office/officeart/2018/2/layout/IconVerticalSolidList"/>
    <dgm:cxn modelId="{111DCF19-FE15-490C-BB60-F37ADFB5A711}" type="presParOf" srcId="{C8E7F9A8-E9CB-4237-827C-7EC5714F7560}" destId="{9D9B758A-2095-4FDE-B5EF-A9FECA8B057A}" srcOrd="1" destOrd="0" presId="urn:microsoft.com/office/officeart/2018/2/layout/IconVerticalSolidList"/>
    <dgm:cxn modelId="{7648C2A7-2562-4382-B3E7-0B2B0D9017EE}" type="presParOf" srcId="{C8E7F9A8-E9CB-4237-827C-7EC5714F7560}" destId="{0DE102AE-ACB2-4DE2-AF37-443D28B2D47B}" srcOrd="2" destOrd="0" presId="urn:microsoft.com/office/officeart/2018/2/layout/IconVerticalSolidList"/>
    <dgm:cxn modelId="{D11C8658-A40B-48DF-9BE3-1D0FE320E33C}" type="presParOf" srcId="{C8E7F9A8-E9CB-4237-827C-7EC5714F7560}" destId="{B9EC6414-991B-4024-AB6D-C75D87F2F9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7C0C985-3C5E-4B2B-A3BE-AF7BC468831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C3A86E-4EE6-49C2-8AF1-969556AD3DD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Il datore di lavoro deve fare riscorso alla segnaletica  se esistono rischi per la salute e la sicurezza nei luoghi di lavoro non altrimenti evitabili.</a:t>
          </a:r>
          <a:endParaRPr lang="en-US" dirty="0">
            <a:latin typeface="Consolas" panose="020B0609020204030204" pitchFamily="49" charset="0"/>
          </a:endParaRPr>
        </a:p>
      </dgm:t>
    </dgm:pt>
    <dgm:pt modelId="{7999DCDE-7730-452E-A962-6A656054262D}" type="parTrans" cxnId="{D131C851-B804-4885-89CD-B48B59B0E4FF}">
      <dgm:prSet/>
      <dgm:spPr/>
      <dgm:t>
        <a:bodyPr/>
        <a:lstStyle/>
        <a:p>
          <a:endParaRPr lang="en-US"/>
        </a:p>
      </dgm:t>
    </dgm:pt>
    <dgm:pt modelId="{DAE87C3B-8788-4428-806F-CDB55F5F3DCE}" type="sibTrans" cxnId="{D131C851-B804-4885-89CD-B48B59B0E4FF}">
      <dgm:prSet/>
      <dgm:spPr/>
      <dgm:t>
        <a:bodyPr/>
        <a:lstStyle/>
        <a:p>
          <a:endParaRPr lang="en-US"/>
        </a:p>
      </dgm:t>
    </dgm:pt>
    <dgm:pt modelId="{DBDF836A-36EC-41E6-8C69-A329ABC69B2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Una volta scelta e installata la segnaletica, il datore di lavoro deve informare i lavoratori e il loro rappresentante per la sicurezza di tutte le misure da adottare.</a:t>
          </a:r>
          <a:endParaRPr lang="en-US" dirty="0">
            <a:latin typeface="Consolas" panose="020B0609020204030204" pitchFamily="49" charset="0"/>
          </a:endParaRPr>
        </a:p>
      </dgm:t>
    </dgm:pt>
    <dgm:pt modelId="{93F16024-1C47-49DA-A637-DA8B534DB14E}" type="parTrans" cxnId="{A36183C0-9057-475F-8044-E900A413670A}">
      <dgm:prSet/>
      <dgm:spPr/>
      <dgm:t>
        <a:bodyPr/>
        <a:lstStyle/>
        <a:p>
          <a:endParaRPr lang="en-US"/>
        </a:p>
      </dgm:t>
    </dgm:pt>
    <dgm:pt modelId="{B186882F-1962-4B6D-A7C4-4787B011BBF6}" type="sibTrans" cxnId="{A36183C0-9057-475F-8044-E900A413670A}">
      <dgm:prSet/>
      <dgm:spPr/>
      <dgm:t>
        <a:bodyPr/>
        <a:lstStyle/>
        <a:p>
          <a:endParaRPr lang="en-US"/>
        </a:p>
      </dgm:t>
    </dgm:pt>
    <dgm:pt modelId="{7C2D253C-ABED-4ABB-A36C-DCD90AFEF3CE}" type="pres">
      <dgm:prSet presAssocID="{37C0C985-3C5E-4B2B-A3BE-AF7BC468831E}" presName="root" presStyleCnt="0">
        <dgm:presLayoutVars>
          <dgm:dir/>
          <dgm:resizeHandles val="exact"/>
        </dgm:presLayoutVars>
      </dgm:prSet>
      <dgm:spPr/>
    </dgm:pt>
    <dgm:pt modelId="{12EA9DC7-F585-480B-AE3F-82B35FA20D2D}" type="pres">
      <dgm:prSet presAssocID="{87C3A86E-4EE6-49C2-8AF1-969556AD3DDD}" presName="compNode" presStyleCnt="0"/>
      <dgm:spPr/>
    </dgm:pt>
    <dgm:pt modelId="{5A8FA668-25AA-4458-AFBD-318ACA8248C8}" type="pres">
      <dgm:prSet presAssocID="{87C3A86E-4EE6-49C2-8AF1-969556AD3DDD}" presName="bgRect" presStyleLbl="bgShp" presStyleIdx="0" presStyleCnt="2"/>
      <dgm:spPr/>
    </dgm:pt>
    <dgm:pt modelId="{F23A0C6C-67D0-4B4A-973A-13FD4C6BEA3C}" type="pres">
      <dgm:prSet presAssocID="{87C3A86E-4EE6-49C2-8AF1-969556AD3D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DDA7119-BA62-43E6-B26D-84BE0DE1709B}" type="pres">
      <dgm:prSet presAssocID="{87C3A86E-4EE6-49C2-8AF1-969556AD3DDD}" presName="spaceRect" presStyleCnt="0"/>
      <dgm:spPr/>
    </dgm:pt>
    <dgm:pt modelId="{EEEDBB01-4ECE-43E3-9EB5-9308DD4D744D}" type="pres">
      <dgm:prSet presAssocID="{87C3A86E-4EE6-49C2-8AF1-969556AD3DDD}" presName="parTx" presStyleLbl="revTx" presStyleIdx="0" presStyleCnt="2">
        <dgm:presLayoutVars>
          <dgm:chMax val="0"/>
          <dgm:chPref val="0"/>
        </dgm:presLayoutVars>
      </dgm:prSet>
      <dgm:spPr/>
    </dgm:pt>
    <dgm:pt modelId="{C16773A5-2D99-49DE-9D08-8F3FD4D95F3B}" type="pres">
      <dgm:prSet presAssocID="{DAE87C3B-8788-4428-806F-CDB55F5F3DCE}" presName="sibTrans" presStyleCnt="0"/>
      <dgm:spPr/>
    </dgm:pt>
    <dgm:pt modelId="{37FA8C18-8BED-4AF8-ACFA-25B87F478A99}" type="pres">
      <dgm:prSet presAssocID="{DBDF836A-36EC-41E6-8C69-A329ABC69B2B}" presName="compNode" presStyleCnt="0"/>
      <dgm:spPr/>
    </dgm:pt>
    <dgm:pt modelId="{9D87C644-714D-4598-AEA6-8A66BE7DBB8A}" type="pres">
      <dgm:prSet presAssocID="{DBDF836A-36EC-41E6-8C69-A329ABC69B2B}" presName="bgRect" presStyleLbl="bgShp" presStyleIdx="1" presStyleCnt="2"/>
      <dgm:spPr/>
    </dgm:pt>
    <dgm:pt modelId="{49D9CC78-5339-4983-8379-1C17B2FD22F2}" type="pres">
      <dgm:prSet presAssocID="{DBDF836A-36EC-41E6-8C69-A329ABC69B2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DF4641F-CF52-44B9-9143-B1A3BB587B63}" type="pres">
      <dgm:prSet presAssocID="{DBDF836A-36EC-41E6-8C69-A329ABC69B2B}" presName="spaceRect" presStyleCnt="0"/>
      <dgm:spPr/>
    </dgm:pt>
    <dgm:pt modelId="{948BFF13-97ED-4C4E-8CEA-49EBBA1D5888}" type="pres">
      <dgm:prSet presAssocID="{DBDF836A-36EC-41E6-8C69-A329ABC69B2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980C908-E033-4034-A533-6606A578A78B}" type="presOf" srcId="{37C0C985-3C5E-4B2B-A3BE-AF7BC468831E}" destId="{7C2D253C-ABED-4ABB-A36C-DCD90AFEF3CE}" srcOrd="0" destOrd="0" presId="urn:microsoft.com/office/officeart/2018/2/layout/IconVerticalSolidList"/>
    <dgm:cxn modelId="{D131C851-B804-4885-89CD-B48B59B0E4FF}" srcId="{37C0C985-3C5E-4B2B-A3BE-AF7BC468831E}" destId="{87C3A86E-4EE6-49C2-8AF1-969556AD3DDD}" srcOrd="0" destOrd="0" parTransId="{7999DCDE-7730-452E-A962-6A656054262D}" sibTransId="{DAE87C3B-8788-4428-806F-CDB55F5F3DCE}"/>
    <dgm:cxn modelId="{DA59149B-27DE-43F0-AEC6-490BC98375B3}" type="presOf" srcId="{DBDF836A-36EC-41E6-8C69-A329ABC69B2B}" destId="{948BFF13-97ED-4C4E-8CEA-49EBBA1D5888}" srcOrd="0" destOrd="0" presId="urn:microsoft.com/office/officeart/2018/2/layout/IconVerticalSolidList"/>
    <dgm:cxn modelId="{D8A1EEBB-0D46-483A-8BF8-E108E88F5CC4}" type="presOf" srcId="{87C3A86E-4EE6-49C2-8AF1-969556AD3DDD}" destId="{EEEDBB01-4ECE-43E3-9EB5-9308DD4D744D}" srcOrd="0" destOrd="0" presId="urn:microsoft.com/office/officeart/2018/2/layout/IconVerticalSolidList"/>
    <dgm:cxn modelId="{A36183C0-9057-475F-8044-E900A413670A}" srcId="{37C0C985-3C5E-4B2B-A3BE-AF7BC468831E}" destId="{DBDF836A-36EC-41E6-8C69-A329ABC69B2B}" srcOrd="1" destOrd="0" parTransId="{93F16024-1C47-49DA-A637-DA8B534DB14E}" sibTransId="{B186882F-1962-4B6D-A7C4-4787B011BBF6}"/>
    <dgm:cxn modelId="{C15B07B3-22C9-472C-A0D8-E1ECCF96DF6D}" type="presParOf" srcId="{7C2D253C-ABED-4ABB-A36C-DCD90AFEF3CE}" destId="{12EA9DC7-F585-480B-AE3F-82B35FA20D2D}" srcOrd="0" destOrd="0" presId="urn:microsoft.com/office/officeart/2018/2/layout/IconVerticalSolidList"/>
    <dgm:cxn modelId="{28B91101-A9D2-4E49-A439-D0EA457FCD2B}" type="presParOf" srcId="{12EA9DC7-F585-480B-AE3F-82B35FA20D2D}" destId="{5A8FA668-25AA-4458-AFBD-318ACA8248C8}" srcOrd="0" destOrd="0" presId="urn:microsoft.com/office/officeart/2018/2/layout/IconVerticalSolidList"/>
    <dgm:cxn modelId="{3525725E-D491-4B2B-8C52-67420E0F2B9B}" type="presParOf" srcId="{12EA9DC7-F585-480B-AE3F-82B35FA20D2D}" destId="{F23A0C6C-67D0-4B4A-973A-13FD4C6BEA3C}" srcOrd="1" destOrd="0" presId="urn:microsoft.com/office/officeart/2018/2/layout/IconVerticalSolidList"/>
    <dgm:cxn modelId="{5129E835-8CF9-4B36-969C-B1B359C537AC}" type="presParOf" srcId="{12EA9DC7-F585-480B-AE3F-82B35FA20D2D}" destId="{1DDA7119-BA62-43E6-B26D-84BE0DE1709B}" srcOrd="2" destOrd="0" presId="urn:microsoft.com/office/officeart/2018/2/layout/IconVerticalSolidList"/>
    <dgm:cxn modelId="{B2676785-9249-4748-94F5-A4182EEAC4FF}" type="presParOf" srcId="{12EA9DC7-F585-480B-AE3F-82B35FA20D2D}" destId="{EEEDBB01-4ECE-43E3-9EB5-9308DD4D744D}" srcOrd="3" destOrd="0" presId="urn:microsoft.com/office/officeart/2018/2/layout/IconVerticalSolidList"/>
    <dgm:cxn modelId="{95253641-0448-438C-A297-371FA3184A0B}" type="presParOf" srcId="{7C2D253C-ABED-4ABB-A36C-DCD90AFEF3CE}" destId="{C16773A5-2D99-49DE-9D08-8F3FD4D95F3B}" srcOrd="1" destOrd="0" presId="urn:microsoft.com/office/officeart/2018/2/layout/IconVerticalSolidList"/>
    <dgm:cxn modelId="{4B3E485D-5BED-431D-A0DA-A3D906B23840}" type="presParOf" srcId="{7C2D253C-ABED-4ABB-A36C-DCD90AFEF3CE}" destId="{37FA8C18-8BED-4AF8-ACFA-25B87F478A99}" srcOrd="2" destOrd="0" presId="urn:microsoft.com/office/officeart/2018/2/layout/IconVerticalSolidList"/>
    <dgm:cxn modelId="{0AA1089D-36AC-4F7E-8688-B9742960AE23}" type="presParOf" srcId="{37FA8C18-8BED-4AF8-ACFA-25B87F478A99}" destId="{9D87C644-714D-4598-AEA6-8A66BE7DBB8A}" srcOrd="0" destOrd="0" presId="urn:microsoft.com/office/officeart/2018/2/layout/IconVerticalSolidList"/>
    <dgm:cxn modelId="{28C592FB-CAAC-49B9-8871-F53DF97573F1}" type="presParOf" srcId="{37FA8C18-8BED-4AF8-ACFA-25B87F478A99}" destId="{49D9CC78-5339-4983-8379-1C17B2FD22F2}" srcOrd="1" destOrd="0" presId="urn:microsoft.com/office/officeart/2018/2/layout/IconVerticalSolidList"/>
    <dgm:cxn modelId="{FA7C7478-5FD7-41FC-9DF1-955A1A16C5C0}" type="presParOf" srcId="{37FA8C18-8BED-4AF8-ACFA-25B87F478A99}" destId="{9DF4641F-CF52-44B9-9143-B1A3BB587B63}" srcOrd="2" destOrd="0" presId="urn:microsoft.com/office/officeart/2018/2/layout/IconVerticalSolidList"/>
    <dgm:cxn modelId="{126DEDFE-3D65-4E65-8F04-93026DB8C121}" type="presParOf" srcId="{37FA8C18-8BED-4AF8-ACFA-25B87F478A99}" destId="{948BFF13-97ED-4C4E-8CEA-49EBBA1D58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96CEB-EF90-4477-8313-3F14DF699DE5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4DD6B9-9175-4D47-8088-6823AF24D07A}">
      <dgm:prSet/>
      <dgm:spPr/>
      <dgm:t>
        <a:bodyPr/>
        <a:lstStyle/>
        <a:p>
          <a:pPr>
            <a:defRPr cap="all"/>
          </a:pPr>
          <a:r>
            <a:rPr lang="it-IT" dirty="0">
              <a:latin typeface="Consolas" panose="020B0609020204030204" pitchFamily="49" charset="0"/>
            </a:rPr>
            <a:t>Tutti i settori d attività, sia pubblici che privati.</a:t>
          </a:r>
          <a:endParaRPr lang="en-US" dirty="0">
            <a:latin typeface="Consolas" panose="020B0609020204030204" pitchFamily="49" charset="0"/>
          </a:endParaRPr>
        </a:p>
      </dgm:t>
    </dgm:pt>
    <dgm:pt modelId="{B08D6E1C-CD23-4EC2-A335-86A36CC58309}" type="parTrans" cxnId="{69A85026-E6D3-4D6A-8A46-E9DDCFBDD321}">
      <dgm:prSet/>
      <dgm:spPr/>
      <dgm:t>
        <a:bodyPr/>
        <a:lstStyle/>
        <a:p>
          <a:endParaRPr lang="en-US"/>
        </a:p>
      </dgm:t>
    </dgm:pt>
    <dgm:pt modelId="{E0D2A6A5-239A-46AA-823C-AAFCCA2A1126}" type="sibTrans" cxnId="{69A85026-E6D3-4D6A-8A46-E9DDCFBDD321}">
      <dgm:prSet/>
      <dgm:spPr/>
      <dgm:t>
        <a:bodyPr/>
        <a:lstStyle/>
        <a:p>
          <a:endParaRPr lang="en-US"/>
        </a:p>
      </dgm:t>
    </dgm:pt>
    <dgm:pt modelId="{6CB47F5D-F897-408F-ACED-11E501856E61}">
      <dgm:prSet/>
      <dgm:spPr/>
      <dgm:t>
        <a:bodyPr/>
        <a:lstStyle/>
        <a:p>
          <a:pPr>
            <a:defRPr cap="all"/>
          </a:pPr>
          <a:r>
            <a:rPr lang="it-IT" dirty="0">
              <a:latin typeface="Consolas" panose="020B0609020204030204" pitchFamily="49" charset="0"/>
            </a:rPr>
            <a:t>Tutte le tipologie di rischio.</a:t>
          </a:r>
          <a:endParaRPr lang="en-US" dirty="0">
            <a:latin typeface="Consolas" panose="020B0609020204030204" pitchFamily="49" charset="0"/>
          </a:endParaRPr>
        </a:p>
      </dgm:t>
    </dgm:pt>
    <dgm:pt modelId="{F3A642F0-0AA0-4FAB-BD78-D09431E4419C}" type="parTrans" cxnId="{9C3274B6-2886-42F0-A515-B30BB5D12172}">
      <dgm:prSet/>
      <dgm:spPr/>
      <dgm:t>
        <a:bodyPr/>
        <a:lstStyle/>
        <a:p>
          <a:endParaRPr lang="en-US"/>
        </a:p>
      </dgm:t>
    </dgm:pt>
    <dgm:pt modelId="{51BF8E5A-83E9-4932-A84E-666D19874EFC}" type="sibTrans" cxnId="{9C3274B6-2886-42F0-A515-B30BB5D12172}">
      <dgm:prSet/>
      <dgm:spPr/>
      <dgm:t>
        <a:bodyPr/>
        <a:lstStyle/>
        <a:p>
          <a:endParaRPr lang="en-US"/>
        </a:p>
      </dgm:t>
    </dgm:pt>
    <dgm:pt modelId="{F3DDAC07-04B4-416A-9393-364CFA5E5D6C}">
      <dgm:prSet/>
      <dgm:spPr/>
      <dgm:t>
        <a:bodyPr/>
        <a:lstStyle/>
        <a:p>
          <a:pPr>
            <a:defRPr cap="all"/>
          </a:pPr>
          <a:r>
            <a:rPr lang="it-IT" dirty="0">
              <a:latin typeface="Consolas" panose="020B0609020204030204" pitchFamily="49" charset="0"/>
            </a:rPr>
            <a:t>Tutti i lavoratori e lavoratrici, subordinati ed autonomi.</a:t>
          </a:r>
          <a:endParaRPr lang="en-US" dirty="0">
            <a:latin typeface="Consolas" panose="020B0609020204030204" pitchFamily="49" charset="0"/>
          </a:endParaRPr>
        </a:p>
      </dgm:t>
    </dgm:pt>
    <dgm:pt modelId="{C96A046F-DA81-4752-9A50-75939E7BFF7C}" type="parTrans" cxnId="{AC6F5051-482E-4710-A908-E01C78892F0E}">
      <dgm:prSet/>
      <dgm:spPr/>
      <dgm:t>
        <a:bodyPr/>
        <a:lstStyle/>
        <a:p>
          <a:endParaRPr lang="en-US"/>
        </a:p>
      </dgm:t>
    </dgm:pt>
    <dgm:pt modelId="{1A3AF87C-19C5-4777-90B5-90F44166C1F0}" type="sibTrans" cxnId="{AC6F5051-482E-4710-A908-E01C78892F0E}">
      <dgm:prSet/>
      <dgm:spPr/>
      <dgm:t>
        <a:bodyPr/>
        <a:lstStyle/>
        <a:p>
          <a:endParaRPr lang="en-US"/>
        </a:p>
      </dgm:t>
    </dgm:pt>
    <dgm:pt modelId="{7604AE8C-A69C-4918-8992-ABB8B90DD56A}">
      <dgm:prSet/>
      <dgm:spPr/>
      <dgm:t>
        <a:bodyPr/>
        <a:lstStyle/>
        <a:p>
          <a:pPr>
            <a:defRPr cap="all"/>
          </a:pPr>
          <a:r>
            <a:rPr lang="it-IT" dirty="0">
              <a:latin typeface="Consolas" panose="020B0609020204030204" pitchFamily="49" charset="0"/>
            </a:rPr>
            <a:t>I ‘’soggetti equiparati’’.</a:t>
          </a:r>
          <a:endParaRPr lang="en-US" dirty="0">
            <a:latin typeface="Consolas" panose="020B0609020204030204" pitchFamily="49" charset="0"/>
          </a:endParaRPr>
        </a:p>
      </dgm:t>
    </dgm:pt>
    <dgm:pt modelId="{E6B3DD73-E618-4E8C-BBF1-FA3EB78B1FC6}" type="parTrans" cxnId="{8F4772ED-7435-4689-B76F-8963E48170F7}">
      <dgm:prSet/>
      <dgm:spPr/>
      <dgm:t>
        <a:bodyPr/>
        <a:lstStyle/>
        <a:p>
          <a:endParaRPr lang="en-US"/>
        </a:p>
      </dgm:t>
    </dgm:pt>
    <dgm:pt modelId="{73133352-06DD-4667-A24D-ADD16687B9DB}" type="sibTrans" cxnId="{8F4772ED-7435-4689-B76F-8963E48170F7}">
      <dgm:prSet/>
      <dgm:spPr/>
      <dgm:t>
        <a:bodyPr/>
        <a:lstStyle/>
        <a:p>
          <a:endParaRPr lang="en-US"/>
        </a:p>
      </dgm:t>
    </dgm:pt>
    <dgm:pt modelId="{CD18780E-4FB9-4E21-BFF2-BD22343F57AC}" type="pres">
      <dgm:prSet presAssocID="{07996CEB-EF90-4477-8313-3F14DF699DE5}" presName="root" presStyleCnt="0">
        <dgm:presLayoutVars>
          <dgm:dir/>
          <dgm:resizeHandles val="exact"/>
        </dgm:presLayoutVars>
      </dgm:prSet>
      <dgm:spPr/>
    </dgm:pt>
    <dgm:pt modelId="{73F2E5ED-7354-41FF-95E3-6800C748AC30}" type="pres">
      <dgm:prSet presAssocID="{534DD6B9-9175-4D47-8088-6823AF24D07A}" presName="compNode" presStyleCnt="0"/>
      <dgm:spPr/>
    </dgm:pt>
    <dgm:pt modelId="{8F1DA43B-D5D5-4B46-85A3-3EF7FC482B33}" type="pres">
      <dgm:prSet presAssocID="{534DD6B9-9175-4D47-8088-6823AF24D07A}" presName="iconBgRect" presStyleLbl="bgShp" presStyleIdx="0" presStyleCnt="4"/>
      <dgm:spPr/>
    </dgm:pt>
    <dgm:pt modelId="{00578B9E-8044-4BD5-8BF1-0C64A2567F9C}" type="pres">
      <dgm:prSet presAssocID="{534DD6B9-9175-4D47-8088-6823AF24D07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27A81DC-1A62-430B-80E3-D41786ECDF99}" type="pres">
      <dgm:prSet presAssocID="{534DD6B9-9175-4D47-8088-6823AF24D07A}" presName="spaceRect" presStyleCnt="0"/>
      <dgm:spPr/>
    </dgm:pt>
    <dgm:pt modelId="{EB14AD76-B44E-4743-9A2B-29F4D76D431A}" type="pres">
      <dgm:prSet presAssocID="{534DD6B9-9175-4D47-8088-6823AF24D07A}" presName="textRect" presStyleLbl="revTx" presStyleIdx="0" presStyleCnt="4">
        <dgm:presLayoutVars>
          <dgm:chMax val="1"/>
          <dgm:chPref val="1"/>
        </dgm:presLayoutVars>
      </dgm:prSet>
      <dgm:spPr/>
    </dgm:pt>
    <dgm:pt modelId="{56C92AE4-956B-4ED5-99D4-6EE2BE627260}" type="pres">
      <dgm:prSet presAssocID="{E0D2A6A5-239A-46AA-823C-AAFCCA2A1126}" presName="sibTrans" presStyleCnt="0"/>
      <dgm:spPr/>
    </dgm:pt>
    <dgm:pt modelId="{52CC5403-652A-40D3-8ED7-6A998AADD678}" type="pres">
      <dgm:prSet presAssocID="{6CB47F5D-F897-408F-ACED-11E501856E61}" presName="compNode" presStyleCnt="0"/>
      <dgm:spPr/>
    </dgm:pt>
    <dgm:pt modelId="{1B777991-9CA6-4349-8722-2366D079FC1A}" type="pres">
      <dgm:prSet presAssocID="{6CB47F5D-F897-408F-ACED-11E501856E61}" presName="iconBgRect" presStyleLbl="bgShp" presStyleIdx="1" presStyleCnt="4"/>
      <dgm:spPr/>
    </dgm:pt>
    <dgm:pt modelId="{437248AF-EE2A-4556-8306-4F334B0C1014}" type="pres">
      <dgm:prSet presAssocID="{6CB47F5D-F897-408F-ACED-11E501856E6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6B88246E-87E4-4106-AE41-F2E1411DF23C}" type="pres">
      <dgm:prSet presAssocID="{6CB47F5D-F897-408F-ACED-11E501856E61}" presName="spaceRect" presStyleCnt="0"/>
      <dgm:spPr/>
    </dgm:pt>
    <dgm:pt modelId="{74BD125F-37BB-4628-BBE0-CCFEEA53572B}" type="pres">
      <dgm:prSet presAssocID="{6CB47F5D-F897-408F-ACED-11E501856E61}" presName="textRect" presStyleLbl="revTx" presStyleIdx="1" presStyleCnt="4">
        <dgm:presLayoutVars>
          <dgm:chMax val="1"/>
          <dgm:chPref val="1"/>
        </dgm:presLayoutVars>
      </dgm:prSet>
      <dgm:spPr/>
    </dgm:pt>
    <dgm:pt modelId="{A67E6776-2819-4743-8637-82D00F79624D}" type="pres">
      <dgm:prSet presAssocID="{51BF8E5A-83E9-4932-A84E-666D19874EFC}" presName="sibTrans" presStyleCnt="0"/>
      <dgm:spPr/>
    </dgm:pt>
    <dgm:pt modelId="{23ADD3C0-5643-4C89-97DF-2F740FF82F82}" type="pres">
      <dgm:prSet presAssocID="{F3DDAC07-04B4-416A-9393-364CFA5E5D6C}" presName="compNode" presStyleCnt="0"/>
      <dgm:spPr/>
    </dgm:pt>
    <dgm:pt modelId="{596682C5-05A7-4EAE-BD9A-4841AD9A07EC}" type="pres">
      <dgm:prSet presAssocID="{F3DDAC07-04B4-416A-9393-364CFA5E5D6C}" presName="iconBgRect" presStyleLbl="bgShp" presStyleIdx="2" presStyleCnt="4"/>
      <dgm:spPr/>
    </dgm:pt>
    <dgm:pt modelId="{DCB1BF05-68ED-4F8F-99C9-F70103D0050F}" type="pres">
      <dgm:prSet presAssocID="{F3DDAC07-04B4-416A-9393-364CFA5E5D6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3643AFE-8A5B-42DC-9EDE-C47D4D11171A}" type="pres">
      <dgm:prSet presAssocID="{F3DDAC07-04B4-416A-9393-364CFA5E5D6C}" presName="spaceRect" presStyleCnt="0"/>
      <dgm:spPr/>
    </dgm:pt>
    <dgm:pt modelId="{66130A0D-5743-4AC2-8A82-E68C7C201E63}" type="pres">
      <dgm:prSet presAssocID="{F3DDAC07-04B4-416A-9393-364CFA5E5D6C}" presName="textRect" presStyleLbl="revTx" presStyleIdx="2" presStyleCnt="4">
        <dgm:presLayoutVars>
          <dgm:chMax val="1"/>
          <dgm:chPref val="1"/>
        </dgm:presLayoutVars>
      </dgm:prSet>
      <dgm:spPr/>
    </dgm:pt>
    <dgm:pt modelId="{9C343BDB-6B7D-4092-A354-FF46B0CCF23D}" type="pres">
      <dgm:prSet presAssocID="{1A3AF87C-19C5-4777-90B5-90F44166C1F0}" presName="sibTrans" presStyleCnt="0"/>
      <dgm:spPr/>
    </dgm:pt>
    <dgm:pt modelId="{87CAB740-E692-437B-8D1B-7013FB46FBD5}" type="pres">
      <dgm:prSet presAssocID="{7604AE8C-A69C-4918-8992-ABB8B90DD56A}" presName="compNode" presStyleCnt="0"/>
      <dgm:spPr/>
    </dgm:pt>
    <dgm:pt modelId="{BDCA55ED-7F17-4AA5-81CA-23E90FEFB632}" type="pres">
      <dgm:prSet presAssocID="{7604AE8C-A69C-4918-8992-ABB8B90DD56A}" presName="iconBgRect" presStyleLbl="bgShp" presStyleIdx="3" presStyleCnt="4"/>
      <dgm:spPr/>
    </dgm:pt>
    <dgm:pt modelId="{B7D016E7-1251-4C07-85AA-68FB71AE4840}" type="pres">
      <dgm:prSet presAssocID="{7604AE8C-A69C-4918-8992-ABB8B90DD56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1F1C3196-55F0-4292-996A-FDBED013FE3B}" type="pres">
      <dgm:prSet presAssocID="{7604AE8C-A69C-4918-8992-ABB8B90DD56A}" presName="spaceRect" presStyleCnt="0"/>
      <dgm:spPr/>
    </dgm:pt>
    <dgm:pt modelId="{734D810A-4EFC-4B90-BB45-544A5161ADBB}" type="pres">
      <dgm:prSet presAssocID="{7604AE8C-A69C-4918-8992-ABB8B90DD56A}" presName="textRect" presStyleLbl="revTx" presStyleIdx="3" presStyleCnt="4" custScaleX="100869">
        <dgm:presLayoutVars>
          <dgm:chMax val="1"/>
          <dgm:chPref val="1"/>
        </dgm:presLayoutVars>
      </dgm:prSet>
      <dgm:spPr/>
    </dgm:pt>
  </dgm:ptLst>
  <dgm:cxnLst>
    <dgm:cxn modelId="{69A85026-E6D3-4D6A-8A46-E9DDCFBDD321}" srcId="{07996CEB-EF90-4477-8313-3F14DF699DE5}" destId="{534DD6B9-9175-4D47-8088-6823AF24D07A}" srcOrd="0" destOrd="0" parTransId="{B08D6E1C-CD23-4EC2-A335-86A36CC58309}" sibTransId="{E0D2A6A5-239A-46AA-823C-AAFCCA2A1126}"/>
    <dgm:cxn modelId="{AC6F5051-482E-4710-A908-E01C78892F0E}" srcId="{07996CEB-EF90-4477-8313-3F14DF699DE5}" destId="{F3DDAC07-04B4-416A-9393-364CFA5E5D6C}" srcOrd="2" destOrd="0" parTransId="{C96A046F-DA81-4752-9A50-75939E7BFF7C}" sibTransId="{1A3AF87C-19C5-4777-90B5-90F44166C1F0}"/>
    <dgm:cxn modelId="{9C3274B6-2886-42F0-A515-B30BB5D12172}" srcId="{07996CEB-EF90-4477-8313-3F14DF699DE5}" destId="{6CB47F5D-F897-408F-ACED-11E501856E61}" srcOrd="1" destOrd="0" parTransId="{F3A642F0-0AA0-4FAB-BD78-D09431E4419C}" sibTransId="{51BF8E5A-83E9-4932-A84E-666D19874EFC}"/>
    <dgm:cxn modelId="{F061DFB7-89D1-46E0-9092-A81E34299A9E}" type="presOf" srcId="{F3DDAC07-04B4-416A-9393-364CFA5E5D6C}" destId="{66130A0D-5743-4AC2-8A82-E68C7C201E63}" srcOrd="0" destOrd="0" presId="urn:microsoft.com/office/officeart/2018/5/layout/IconCircleLabelList"/>
    <dgm:cxn modelId="{3F0532BD-071F-4E1B-B867-132DB05B69D9}" type="presOf" srcId="{534DD6B9-9175-4D47-8088-6823AF24D07A}" destId="{EB14AD76-B44E-4743-9A2B-29F4D76D431A}" srcOrd="0" destOrd="0" presId="urn:microsoft.com/office/officeart/2018/5/layout/IconCircleLabelList"/>
    <dgm:cxn modelId="{8BC3BCC4-94B9-4C73-BA4D-200122BAF5F5}" type="presOf" srcId="{07996CEB-EF90-4477-8313-3F14DF699DE5}" destId="{CD18780E-4FB9-4E21-BFF2-BD22343F57AC}" srcOrd="0" destOrd="0" presId="urn:microsoft.com/office/officeart/2018/5/layout/IconCircleLabelList"/>
    <dgm:cxn modelId="{0181ECE7-238E-4A60-B906-1E8AE0D9D032}" type="presOf" srcId="{6CB47F5D-F897-408F-ACED-11E501856E61}" destId="{74BD125F-37BB-4628-BBE0-CCFEEA53572B}" srcOrd="0" destOrd="0" presId="urn:microsoft.com/office/officeart/2018/5/layout/IconCircleLabelList"/>
    <dgm:cxn modelId="{333197E9-324C-47AE-A0EB-777756F689B7}" type="presOf" srcId="{7604AE8C-A69C-4918-8992-ABB8B90DD56A}" destId="{734D810A-4EFC-4B90-BB45-544A5161ADBB}" srcOrd="0" destOrd="0" presId="urn:microsoft.com/office/officeart/2018/5/layout/IconCircleLabelList"/>
    <dgm:cxn modelId="{8F4772ED-7435-4689-B76F-8963E48170F7}" srcId="{07996CEB-EF90-4477-8313-3F14DF699DE5}" destId="{7604AE8C-A69C-4918-8992-ABB8B90DD56A}" srcOrd="3" destOrd="0" parTransId="{E6B3DD73-E618-4E8C-BBF1-FA3EB78B1FC6}" sibTransId="{73133352-06DD-4667-A24D-ADD16687B9DB}"/>
    <dgm:cxn modelId="{D842A04C-1B44-4BD1-97A6-E8135CDADA26}" type="presParOf" srcId="{CD18780E-4FB9-4E21-BFF2-BD22343F57AC}" destId="{73F2E5ED-7354-41FF-95E3-6800C748AC30}" srcOrd="0" destOrd="0" presId="urn:microsoft.com/office/officeart/2018/5/layout/IconCircleLabelList"/>
    <dgm:cxn modelId="{CD7E0E54-B840-4009-A769-ADEA8457BEE0}" type="presParOf" srcId="{73F2E5ED-7354-41FF-95E3-6800C748AC30}" destId="{8F1DA43B-D5D5-4B46-85A3-3EF7FC482B33}" srcOrd="0" destOrd="0" presId="urn:microsoft.com/office/officeart/2018/5/layout/IconCircleLabelList"/>
    <dgm:cxn modelId="{C2D69BFD-458B-4607-B20E-6331F2EE6CA4}" type="presParOf" srcId="{73F2E5ED-7354-41FF-95E3-6800C748AC30}" destId="{00578B9E-8044-4BD5-8BF1-0C64A2567F9C}" srcOrd="1" destOrd="0" presId="urn:microsoft.com/office/officeart/2018/5/layout/IconCircleLabelList"/>
    <dgm:cxn modelId="{1FCBE9F5-1874-4EE1-8179-0DB1D88E6F36}" type="presParOf" srcId="{73F2E5ED-7354-41FF-95E3-6800C748AC30}" destId="{927A81DC-1A62-430B-80E3-D41786ECDF99}" srcOrd="2" destOrd="0" presId="urn:microsoft.com/office/officeart/2018/5/layout/IconCircleLabelList"/>
    <dgm:cxn modelId="{A2336CAB-A2E7-4565-B251-894ED683EF0D}" type="presParOf" srcId="{73F2E5ED-7354-41FF-95E3-6800C748AC30}" destId="{EB14AD76-B44E-4743-9A2B-29F4D76D431A}" srcOrd="3" destOrd="0" presId="urn:microsoft.com/office/officeart/2018/5/layout/IconCircleLabelList"/>
    <dgm:cxn modelId="{E91FBF03-096F-4BDD-8502-09A5B9EC0BDD}" type="presParOf" srcId="{CD18780E-4FB9-4E21-BFF2-BD22343F57AC}" destId="{56C92AE4-956B-4ED5-99D4-6EE2BE627260}" srcOrd="1" destOrd="0" presId="urn:microsoft.com/office/officeart/2018/5/layout/IconCircleLabelList"/>
    <dgm:cxn modelId="{C26B077B-5F40-496B-B7E2-2E2AE5FC4E01}" type="presParOf" srcId="{CD18780E-4FB9-4E21-BFF2-BD22343F57AC}" destId="{52CC5403-652A-40D3-8ED7-6A998AADD678}" srcOrd="2" destOrd="0" presId="urn:microsoft.com/office/officeart/2018/5/layout/IconCircleLabelList"/>
    <dgm:cxn modelId="{D9388DDB-D694-4B10-B385-763C2617B00A}" type="presParOf" srcId="{52CC5403-652A-40D3-8ED7-6A998AADD678}" destId="{1B777991-9CA6-4349-8722-2366D079FC1A}" srcOrd="0" destOrd="0" presId="urn:microsoft.com/office/officeart/2018/5/layout/IconCircleLabelList"/>
    <dgm:cxn modelId="{74AFBD7A-7CF0-46B0-811B-1FCA957C223B}" type="presParOf" srcId="{52CC5403-652A-40D3-8ED7-6A998AADD678}" destId="{437248AF-EE2A-4556-8306-4F334B0C1014}" srcOrd="1" destOrd="0" presId="urn:microsoft.com/office/officeart/2018/5/layout/IconCircleLabelList"/>
    <dgm:cxn modelId="{273A0DDD-BB35-4273-A4CF-535CD8F7C664}" type="presParOf" srcId="{52CC5403-652A-40D3-8ED7-6A998AADD678}" destId="{6B88246E-87E4-4106-AE41-F2E1411DF23C}" srcOrd="2" destOrd="0" presId="urn:microsoft.com/office/officeart/2018/5/layout/IconCircleLabelList"/>
    <dgm:cxn modelId="{E7719E24-6FA3-4DBB-B644-D43358205146}" type="presParOf" srcId="{52CC5403-652A-40D3-8ED7-6A998AADD678}" destId="{74BD125F-37BB-4628-BBE0-CCFEEA53572B}" srcOrd="3" destOrd="0" presId="urn:microsoft.com/office/officeart/2018/5/layout/IconCircleLabelList"/>
    <dgm:cxn modelId="{C39FE900-919C-430F-AFF5-C080B717D4A5}" type="presParOf" srcId="{CD18780E-4FB9-4E21-BFF2-BD22343F57AC}" destId="{A67E6776-2819-4743-8637-82D00F79624D}" srcOrd="3" destOrd="0" presId="urn:microsoft.com/office/officeart/2018/5/layout/IconCircleLabelList"/>
    <dgm:cxn modelId="{9654FB46-7B06-4251-AC33-3609FF216AAE}" type="presParOf" srcId="{CD18780E-4FB9-4E21-BFF2-BD22343F57AC}" destId="{23ADD3C0-5643-4C89-97DF-2F740FF82F82}" srcOrd="4" destOrd="0" presId="urn:microsoft.com/office/officeart/2018/5/layout/IconCircleLabelList"/>
    <dgm:cxn modelId="{0D025A2D-69FC-477F-A7E0-6C302D05C043}" type="presParOf" srcId="{23ADD3C0-5643-4C89-97DF-2F740FF82F82}" destId="{596682C5-05A7-4EAE-BD9A-4841AD9A07EC}" srcOrd="0" destOrd="0" presId="urn:microsoft.com/office/officeart/2018/5/layout/IconCircleLabelList"/>
    <dgm:cxn modelId="{70A0BC23-E791-4C4D-90E6-A6D27DD80934}" type="presParOf" srcId="{23ADD3C0-5643-4C89-97DF-2F740FF82F82}" destId="{DCB1BF05-68ED-4F8F-99C9-F70103D0050F}" srcOrd="1" destOrd="0" presId="urn:microsoft.com/office/officeart/2018/5/layout/IconCircleLabelList"/>
    <dgm:cxn modelId="{423E6977-E4C5-4CF0-89FF-04A8980060A8}" type="presParOf" srcId="{23ADD3C0-5643-4C89-97DF-2F740FF82F82}" destId="{03643AFE-8A5B-42DC-9EDE-C47D4D11171A}" srcOrd="2" destOrd="0" presId="urn:microsoft.com/office/officeart/2018/5/layout/IconCircleLabelList"/>
    <dgm:cxn modelId="{99C1A412-2574-4A82-AA7C-78E418539902}" type="presParOf" srcId="{23ADD3C0-5643-4C89-97DF-2F740FF82F82}" destId="{66130A0D-5743-4AC2-8A82-E68C7C201E63}" srcOrd="3" destOrd="0" presId="urn:microsoft.com/office/officeart/2018/5/layout/IconCircleLabelList"/>
    <dgm:cxn modelId="{1D786138-7FE1-430A-A4EB-5056C6393D35}" type="presParOf" srcId="{CD18780E-4FB9-4E21-BFF2-BD22343F57AC}" destId="{9C343BDB-6B7D-4092-A354-FF46B0CCF23D}" srcOrd="5" destOrd="0" presId="urn:microsoft.com/office/officeart/2018/5/layout/IconCircleLabelList"/>
    <dgm:cxn modelId="{F065C94C-CABC-4A59-9AD0-2EB9D9D62FD5}" type="presParOf" srcId="{CD18780E-4FB9-4E21-BFF2-BD22343F57AC}" destId="{87CAB740-E692-437B-8D1B-7013FB46FBD5}" srcOrd="6" destOrd="0" presId="urn:microsoft.com/office/officeart/2018/5/layout/IconCircleLabelList"/>
    <dgm:cxn modelId="{63699901-4F00-4705-AEA6-70B592540B9F}" type="presParOf" srcId="{87CAB740-E692-437B-8D1B-7013FB46FBD5}" destId="{BDCA55ED-7F17-4AA5-81CA-23E90FEFB632}" srcOrd="0" destOrd="0" presId="urn:microsoft.com/office/officeart/2018/5/layout/IconCircleLabelList"/>
    <dgm:cxn modelId="{51AB9905-8C13-4640-AF05-4A5D86FCF6D3}" type="presParOf" srcId="{87CAB740-E692-437B-8D1B-7013FB46FBD5}" destId="{B7D016E7-1251-4C07-85AA-68FB71AE4840}" srcOrd="1" destOrd="0" presId="urn:microsoft.com/office/officeart/2018/5/layout/IconCircleLabelList"/>
    <dgm:cxn modelId="{9EE03907-41E9-4C24-99C1-8A956860B196}" type="presParOf" srcId="{87CAB740-E692-437B-8D1B-7013FB46FBD5}" destId="{1F1C3196-55F0-4292-996A-FDBED013FE3B}" srcOrd="2" destOrd="0" presId="urn:microsoft.com/office/officeart/2018/5/layout/IconCircleLabelList"/>
    <dgm:cxn modelId="{2E2E1F08-6CDF-4DF0-81F4-5413D932CCD3}" type="presParOf" srcId="{87CAB740-E692-437B-8D1B-7013FB46FBD5}" destId="{734D810A-4EFC-4B90-BB45-544A5161AD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996CEB-EF90-4477-8313-3F14DF699DE5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4DD6B9-9175-4D47-8088-6823AF24D07A}">
      <dgm:prSet/>
      <dgm:spPr/>
      <dgm:t>
        <a:bodyPr/>
        <a:lstStyle/>
        <a:p>
          <a:pPr>
            <a:defRPr cap="all"/>
          </a:pPr>
          <a:r>
            <a:rPr lang="it-IT">
              <a:latin typeface="Consolas" panose="020B0609020204030204" pitchFamily="49" charset="0"/>
            </a:rPr>
            <a:t>Lavoratori ‘’interinali’’ </a:t>
          </a:r>
          <a:endParaRPr lang="en-US">
            <a:latin typeface="Consolas" panose="020B0609020204030204" pitchFamily="49" charset="0"/>
          </a:endParaRPr>
        </a:p>
      </dgm:t>
    </dgm:pt>
    <dgm:pt modelId="{B08D6E1C-CD23-4EC2-A335-86A36CC58309}" type="parTrans" cxnId="{69A85026-E6D3-4D6A-8A46-E9DDCFBDD321}">
      <dgm:prSet/>
      <dgm:spPr/>
      <dgm:t>
        <a:bodyPr/>
        <a:lstStyle/>
        <a:p>
          <a:endParaRPr lang="en-US"/>
        </a:p>
      </dgm:t>
    </dgm:pt>
    <dgm:pt modelId="{E0D2A6A5-239A-46AA-823C-AAFCCA2A1126}" type="sibTrans" cxnId="{69A85026-E6D3-4D6A-8A46-E9DDCFBDD321}">
      <dgm:prSet/>
      <dgm:spPr/>
      <dgm:t>
        <a:bodyPr/>
        <a:lstStyle/>
        <a:p>
          <a:endParaRPr lang="en-US"/>
        </a:p>
      </dgm:t>
    </dgm:pt>
    <dgm:pt modelId="{6CB47F5D-F897-408F-ACED-11E501856E61}">
      <dgm:prSet/>
      <dgm:spPr/>
      <dgm:t>
        <a:bodyPr/>
        <a:lstStyle/>
        <a:p>
          <a:pPr>
            <a:defRPr cap="all"/>
          </a:pPr>
          <a:r>
            <a:rPr lang="it-IT">
              <a:latin typeface="Consolas" panose="020B0609020204030204" pitchFamily="49" charset="0"/>
            </a:rPr>
            <a:t>Studenti e universitari  partecipanti a corsi di formazione professionale.</a:t>
          </a:r>
          <a:endParaRPr lang="en-US">
            <a:latin typeface="Consolas" panose="020B0609020204030204" pitchFamily="49" charset="0"/>
          </a:endParaRPr>
        </a:p>
      </dgm:t>
    </dgm:pt>
    <dgm:pt modelId="{F3A642F0-0AA0-4FAB-BD78-D09431E4419C}" type="parTrans" cxnId="{9C3274B6-2886-42F0-A515-B30BB5D12172}">
      <dgm:prSet/>
      <dgm:spPr/>
      <dgm:t>
        <a:bodyPr/>
        <a:lstStyle/>
        <a:p>
          <a:endParaRPr lang="en-US"/>
        </a:p>
      </dgm:t>
    </dgm:pt>
    <dgm:pt modelId="{51BF8E5A-83E9-4932-A84E-666D19874EFC}" type="sibTrans" cxnId="{9C3274B6-2886-42F0-A515-B30BB5D12172}">
      <dgm:prSet/>
      <dgm:spPr/>
      <dgm:t>
        <a:bodyPr/>
        <a:lstStyle/>
        <a:p>
          <a:endParaRPr lang="en-US"/>
        </a:p>
      </dgm:t>
    </dgm:pt>
    <dgm:pt modelId="{F3DDAC07-04B4-416A-9393-364CFA5E5D6C}">
      <dgm:prSet/>
      <dgm:spPr/>
      <dgm:t>
        <a:bodyPr/>
        <a:lstStyle/>
        <a:p>
          <a:pPr>
            <a:defRPr cap="all"/>
          </a:pPr>
          <a:r>
            <a:rPr lang="it-IT">
              <a:latin typeface="Consolas" panose="020B0609020204030204" pitchFamily="49" charset="0"/>
            </a:rPr>
            <a:t>Lavoratori autonomi.</a:t>
          </a:r>
          <a:endParaRPr lang="en-US">
            <a:latin typeface="Consolas" panose="020B0609020204030204" pitchFamily="49" charset="0"/>
          </a:endParaRPr>
        </a:p>
      </dgm:t>
    </dgm:pt>
    <dgm:pt modelId="{C96A046F-DA81-4752-9A50-75939E7BFF7C}" type="parTrans" cxnId="{AC6F5051-482E-4710-A908-E01C78892F0E}">
      <dgm:prSet/>
      <dgm:spPr/>
      <dgm:t>
        <a:bodyPr/>
        <a:lstStyle/>
        <a:p>
          <a:endParaRPr lang="en-US"/>
        </a:p>
      </dgm:t>
    </dgm:pt>
    <dgm:pt modelId="{1A3AF87C-19C5-4777-90B5-90F44166C1F0}" type="sibTrans" cxnId="{AC6F5051-482E-4710-A908-E01C78892F0E}">
      <dgm:prSet/>
      <dgm:spPr/>
      <dgm:t>
        <a:bodyPr/>
        <a:lstStyle/>
        <a:p>
          <a:endParaRPr lang="en-US"/>
        </a:p>
      </dgm:t>
    </dgm:pt>
    <dgm:pt modelId="{7604AE8C-A69C-4918-8992-ABB8B90DD56A}">
      <dgm:prSet/>
      <dgm:spPr/>
      <dgm:t>
        <a:bodyPr/>
        <a:lstStyle/>
        <a:p>
          <a:pPr>
            <a:defRPr cap="all"/>
          </a:pPr>
          <a:r>
            <a:rPr lang="it-IT">
              <a:latin typeface="Consolas" panose="020B0609020204030204" pitchFamily="49" charset="0"/>
            </a:rPr>
            <a:t>L.S.U.</a:t>
          </a:r>
          <a:endParaRPr lang="en-US">
            <a:latin typeface="Consolas" panose="020B0609020204030204" pitchFamily="49" charset="0"/>
          </a:endParaRPr>
        </a:p>
      </dgm:t>
    </dgm:pt>
    <dgm:pt modelId="{E6B3DD73-E618-4E8C-BBF1-FA3EB78B1FC6}" type="parTrans" cxnId="{8F4772ED-7435-4689-B76F-8963E48170F7}">
      <dgm:prSet/>
      <dgm:spPr/>
      <dgm:t>
        <a:bodyPr/>
        <a:lstStyle/>
        <a:p>
          <a:endParaRPr lang="en-US"/>
        </a:p>
      </dgm:t>
    </dgm:pt>
    <dgm:pt modelId="{73133352-06DD-4667-A24D-ADD16687B9DB}" type="sibTrans" cxnId="{8F4772ED-7435-4689-B76F-8963E48170F7}">
      <dgm:prSet/>
      <dgm:spPr/>
      <dgm:t>
        <a:bodyPr/>
        <a:lstStyle/>
        <a:p>
          <a:endParaRPr lang="en-US"/>
        </a:p>
      </dgm:t>
    </dgm:pt>
    <dgm:pt modelId="{CD18780E-4FB9-4E21-BFF2-BD22343F57AC}" type="pres">
      <dgm:prSet presAssocID="{07996CEB-EF90-4477-8313-3F14DF699DE5}" presName="root" presStyleCnt="0">
        <dgm:presLayoutVars>
          <dgm:dir/>
          <dgm:resizeHandles val="exact"/>
        </dgm:presLayoutVars>
      </dgm:prSet>
      <dgm:spPr/>
    </dgm:pt>
    <dgm:pt modelId="{73F2E5ED-7354-41FF-95E3-6800C748AC30}" type="pres">
      <dgm:prSet presAssocID="{534DD6B9-9175-4D47-8088-6823AF24D07A}" presName="compNode" presStyleCnt="0"/>
      <dgm:spPr/>
    </dgm:pt>
    <dgm:pt modelId="{8F1DA43B-D5D5-4B46-85A3-3EF7FC482B33}" type="pres">
      <dgm:prSet presAssocID="{534DD6B9-9175-4D47-8088-6823AF24D07A}" presName="iconBgRect" presStyleLbl="bgShp" presStyleIdx="0" presStyleCnt="4"/>
      <dgm:spPr/>
    </dgm:pt>
    <dgm:pt modelId="{00578B9E-8044-4BD5-8BF1-0C64A2567F9C}" type="pres">
      <dgm:prSet presAssocID="{534DD6B9-9175-4D47-8088-6823AF24D07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927A81DC-1A62-430B-80E3-D41786ECDF99}" type="pres">
      <dgm:prSet presAssocID="{534DD6B9-9175-4D47-8088-6823AF24D07A}" presName="spaceRect" presStyleCnt="0"/>
      <dgm:spPr/>
    </dgm:pt>
    <dgm:pt modelId="{EB14AD76-B44E-4743-9A2B-29F4D76D431A}" type="pres">
      <dgm:prSet presAssocID="{534DD6B9-9175-4D47-8088-6823AF24D07A}" presName="textRect" presStyleLbl="revTx" presStyleIdx="0" presStyleCnt="4">
        <dgm:presLayoutVars>
          <dgm:chMax val="1"/>
          <dgm:chPref val="1"/>
        </dgm:presLayoutVars>
      </dgm:prSet>
      <dgm:spPr/>
    </dgm:pt>
    <dgm:pt modelId="{56C92AE4-956B-4ED5-99D4-6EE2BE627260}" type="pres">
      <dgm:prSet presAssocID="{E0D2A6A5-239A-46AA-823C-AAFCCA2A1126}" presName="sibTrans" presStyleCnt="0"/>
      <dgm:spPr/>
    </dgm:pt>
    <dgm:pt modelId="{52CC5403-652A-40D3-8ED7-6A998AADD678}" type="pres">
      <dgm:prSet presAssocID="{6CB47F5D-F897-408F-ACED-11E501856E61}" presName="compNode" presStyleCnt="0"/>
      <dgm:spPr/>
    </dgm:pt>
    <dgm:pt modelId="{1B777991-9CA6-4349-8722-2366D079FC1A}" type="pres">
      <dgm:prSet presAssocID="{6CB47F5D-F897-408F-ACED-11E501856E61}" presName="iconBgRect" presStyleLbl="bgShp" presStyleIdx="1" presStyleCnt="4"/>
      <dgm:spPr/>
    </dgm:pt>
    <dgm:pt modelId="{437248AF-EE2A-4556-8306-4F334B0C1014}" type="pres">
      <dgm:prSet presAssocID="{6CB47F5D-F897-408F-ACED-11E501856E6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6B88246E-87E4-4106-AE41-F2E1411DF23C}" type="pres">
      <dgm:prSet presAssocID="{6CB47F5D-F897-408F-ACED-11E501856E61}" presName="spaceRect" presStyleCnt="0"/>
      <dgm:spPr/>
    </dgm:pt>
    <dgm:pt modelId="{74BD125F-37BB-4628-BBE0-CCFEEA53572B}" type="pres">
      <dgm:prSet presAssocID="{6CB47F5D-F897-408F-ACED-11E501856E61}" presName="textRect" presStyleLbl="revTx" presStyleIdx="1" presStyleCnt="4">
        <dgm:presLayoutVars>
          <dgm:chMax val="1"/>
          <dgm:chPref val="1"/>
        </dgm:presLayoutVars>
      </dgm:prSet>
      <dgm:spPr/>
    </dgm:pt>
    <dgm:pt modelId="{A67E6776-2819-4743-8637-82D00F79624D}" type="pres">
      <dgm:prSet presAssocID="{51BF8E5A-83E9-4932-A84E-666D19874EFC}" presName="sibTrans" presStyleCnt="0"/>
      <dgm:spPr/>
    </dgm:pt>
    <dgm:pt modelId="{23ADD3C0-5643-4C89-97DF-2F740FF82F82}" type="pres">
      <dgm:prSet presAssocID="{F3DDAC07-04B4-416A-9393-364CFA5E5D6C}" presName="compNode" presStyleCnt="0"/>
      <dgm:spPr/>
    </dgm:pt>
    <dgm:pt modelId="{596682C5-05A7-4EAE-BD9A-4841AD9A07EC}" type="pres">
      <dgm:prSet presAssocID="{F3DDAC07-04B4-416A-9393-364CFA5E5D6C}" presName="iconBgRect" presStyleLbl="bgShp" presStyleIdx="2" presStyleCnt="4"/>
      <dgm:spPr/>
    </dgm:pt>
    <dgm:pt modelId="{DCB1BF05-68ED-4F8F-99C9-F70103D0050F}" type="pres">
      <dgm:prSet presAssocID="{F3DDAC07-04B4-416A-9393-364CFA5E5D6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omo"/>
        </a:ext>
      </dgm:extLst>
    </dgm:pt>
    <dgm:pt modelId="{03643AFE-8A5B-42DC-9EDE-C47D4D11171A}" type="pres">
      <dgm:prSet presAssocID="{F3DDAC07-04B4-416A-9393-364CFA5E5D6C}" presName="spaceRect" presStyleCnt="0"/>
      <dgm:spPr/>
    </dgm:pt>
    <dgm:pt modelId="{66130A0D-5743-4AC2-8A82-E68C7C201E63}" type="pres">
      <dgm:prSet presAssocID="{F3DDAC07-04B4-416A-9393-364CFA5E5D6C}" presName="textRect" presStyleLbl="revTx" presStyleIdx="2" presStyleCnt="4">
        <dgm:presLayoutVars>
          <dgm:chMax val="1"/>
          <dgm:chPref val="1"/>
        </dgm:presLayoutVars>
      </dgm:prSet>
      <dgm:spPr/>
    </dgm:pt>
    <dgm:pt modelId="{9C343BDB-6B7D-4092-A354-FF46B0CCF23D}" type="pres">
      <dgm:prSet presAssocID="{1A3AF87C-19C5-4777-90B5-90F44166C1F0}" presName="sibTrans" presStyleCnt="0"/>
      <dgm:spPr/>
    </dgm:pt>
    <dgm:pt modelId="{87CAB740-E692-437B-8D1B-7013FB46FBD5}" type="pres">
      <dgm:prSet presAssocID="{7604AE8C-A69C-4918-8992-ABB8B90DD56A}" presName="compNode" presStyleCnt="0"/>
      <dgm:spPr/>
    </dgm:pt>
    <dgm:pt modelId="{BDCA55ED-7F17-4AA5-81CA-23E90FEFB632}" type="pres">
      <dgm:prSet presAssocID="{7604AE8C-A69C-4918-8992-ABB8B90DD56A}" presName="iconBgRect" presStyleLbl="bgShp" presStyleIdx="3" presStyleCnt="4"/>
      <dgm:spPr/>
    </dgm:pt>
    <dgm:pt modelId="{B7D016E7-1251-4C07-85AA-68FB71AE4840}" type="pres">
      <dgm:prSet presAssocID="{7604AE8C-A69C-4918-8992-ABB8B90DD56A}" presName="iconRect" presStyleLbl="node1" presStyleIdx="3" presStyleCnt="4" custLinFactNeighborX="3909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a su sedia a rotelle"/>
        </a:ext>
      </dgm:extLst>
    </dgm:pt>
    <dgm:pt modelId="{1F1C3196-55F0-4292-996A-FDBED013FE3B}" type="pres">
      <dgm:prSet presAssocID="{7604AE8C-A69C-4918-8992-ABB8B90DD56A}" presName="spaceRect" presStyleCnt="0"/>
      <dgm:spPr/>
    </dgm:pt>
    <dgm:pt modelId="{734D810A-4EFC-4B90-BB45-544A5161ADBB}" type="pres">
      <dgm:prSet presAssocID="{7604AE8C-A69C-4918-8992-ABB8B90DD56A}" presName="textRect" presStyleLbl="revTx" presStyleIdx="3" presStyleCnt="4" custScaleX="100869">
        <dgm:presLayoutVars>
          <dgm:chMax val="1"/>
          <dgm:chPref val="1"/>
        </dgm:presLayoutVars>
      </dgm:prSet>
      <dgm:spPr/>
    </dgm:pt>
  </dgm:ptLst>
  <dgm:cxnLst>
    <dgm:cxn modelId="{69A85026-E6D3-4D6A-8A46-E9DDCFBDD321}" srcId="{07996CEB-EF90-4477-8313-3F14DF699DE5}" destId="{534DD6B9-9175-4D47-8088-6823AF24D07A}" srcOrd="0" destOrd="0" parTransId="{B08D6E1C-CD23-4EC2-A335-86A36CC58309}" sibTransId="{E0D2A6A5-239A-46AA-823C-AAFCCA2A1126}"/>
    <dgm:cxn modelId="{AC6F5051-482E-4710-A908-E01C78892F0E}" srcId="{07996CEB-EF90-4477-8313-3F14DF699DE5}" destId="{F3DDAC07-04B4-416A-9393-364CFA5E5D6C}" srcOrd="2" destOrd="0" parTransId="{C96A046F-DA81-4752-9A50-75939E7BFF7C}" sibTransId="{1A3AF87C-19C5-4777-90B5-90F44166C1F0}"/>
    <dgm:cxn modelId="{9C3274B6-2886-42F0-A515-B30BB5D12172}" srcId="{07996CEB-EF90-4477-8313-3F14DF699DE5}" destId="{6CB47F5D-F897-408F-ACED-11E501856E61}" srcOrd="1" destOrd="0" parTransId="{F3A642F0-0AA0-4FAB-BD78-D09431E4419C}" sibTransId="{51BF8E5A-83E9-4932-A84E-666D19874EFC}"/>
    <dgm:cxn modelId="{F061DFB7-89D1-46E0-9092-A81E34299A9E}" type="presOf" srcId="{F3DDAC07-04B4-416A-9393-364CFA5E5D6C}" destId="{66130A0D-5743-4AC2-8A82-E68C7C201E63}" srcOrd="0" destOrd="0" presId="urn:microsoft.com/office/officeart/2018/5/layout/IconCircleLabelList"/>
    <dgm:cxn modelId="{3F0532BD-071F-4E1B-B867-132DB05B69D9}" type="presOf" srcId="{534DD6B9-9175-4D47-8088-6823AF24D07A}" destId="{EB14AD76-B44E-4743-9A2B-29F4D76D431A}" srcOrd="0" destOrd="0" presId="urn:microsoft.com/office/officeart/2018/5/layout/IconCircleLabelList"/>
    <dgm:cxn modelId="{8BC3BCC4-94B9-4C73-BA4D-200122BAF5F5}" type="presOf" srcId="{07996CEB-EF90-4477-8313-3F14DF699DE5}" destId="{CD18780E-4FB9-4E21-BFF2-BD22343F57AC}" srcOrd="0" destOrd="0" presId="urn:microsoft.com/office/officeart/2018/5/layout/IconCircleLabelList"/>
    <dgm:cxn modelId="{0181ECE7-238E-4A60-B906-1E8AE0D9D032}" type="presOf" srcId="{6CB47F5D-F897-408F-ACED-11E501856E61}" destId="{74BD125F-37BB-4628-BBE0-CCFEEA53572B}" srcOrd="0" destOrd="0" presId="urn:microsoft.com/office/officeart/2018/5/layout/IconCircleLabelList"/>
    <dgm:cxn modelId="{333197E9-324C-47AE-A0EB-777756F689B7}" type="presOf" srcId="{7604AE8C-A69C-4918-8992-ABB8B90DD56A}" destId="{734D810A-4EFC-4B90-BB45-544A5161ADBB}" srcOrd="0" destOrd="0" presId="urn:microsoft.com/office/officeart/2018/5/layout/IconCircleLabelList"/>
    <dgm:cxn modelId="{8F4772ED-7435-4689-B76F-8963E48170F7}" srcId="{07996CEB-EF90-4477-8313-3F14DF699DE5}" destId="{7604AE8C-A69C-4918-8992-ABB8B90DD56A}" srcOrd="3" destOrd="0" parTransId="{E6B3DD73-E618-4E8C-BBF1-FA3EB78B1FC6}" sibTransId="{73133352-06DD-4667-A24D-ADD16687B9DB}"/>
    <dgm:cxn modelId="{D842A04C-1B44-4BD1-97A6-E8135CDADA26}" type="presParOf" srcId="{CD18780E-4FB9-4E21-BFF2-BD22343F57AC}" destId="{73F2E5ED-7354-41FF-95E3-6800C748AC30}" srcOrd="0" destOrd="0" presId="urn:microsoft.com/office/officeart/2018/5/layout/IconCircleLabelList"/>
    <dgm:cxn modelId="{CD7E0E54-B840-4009-A769-ADEA8457BEE0}" type="presParOf" srcId="{73F2E5ED-7354-41FF-95E3-6800C748AC30}" destId="{8F1DA43B-D5D5-4B46-85A3-3EF7FC482B33}" srcOrd="0" destOrd="0" presId="urn:microsoft.com/office/officeart/2018/5/layout/IconCircleLabelList"/>
    <dgm:cxn modelId="{C2D69BFD-458B-4607-B20E-6331F2EE6CA4}" type="presParOf" srcId="{73F2E5ED-7354-41FF-95E3-6800C748AC30}" destId="{00578B9E-8044-4BD5-8BF1-0C64A2567F9C}" srcOrd="1" destOrd="0" presId="urn:microsoft.com/office/officeart/2018/5/layout/IconCircleLabelList"/>
    <dgm:cxn modelId="{1FCBE9F5-1874-4EE1-8179-0DB1D88E6F36}" type="presParOf" srcId="{73F2E5ED-7354-41FF-95E3-6800C748AC30}" destId="{927A81DC-1A62-430B-80E3-D41786ECDF99}" srcOrd="2" destOrd="0" presId="urn:microsoft.com/office/officeart/2018/5/layout/IconCircleLabelList"/>
    <dgm:cxn modelId="{A2336CAB-A2E7-4565-B251-894ED683EF0D}" type="presParOf" srcId="{73F2E5ED-7354-41FF-95E3-6800C748AC30}" destId="{EB14AD76-B44E-4743-9A2B-29F4D76D431A}" srcOrd="3" destOrd="0" presId="urn:microsoft.com/office/officeart/2018/5/layout/IconCircleLabelList"/>
    <dgm:cxn modelId="{E91FBF03-096F-4BDD-8502-09A5B9EC0BDD}" type="presParOf" srcId="{CD18780E-4FB9-4E21-BFF2-BD22343F57AC}" destId="{56C92AE4-956B-4ED5-99D4-6EE2BE627260}" srcOrd="1" destOrd="0" presId="urn:microsoft.com/office/officeart/2018/5/layout/IconCircleLabelList"/>
    <dgm:cxn modelId="{C26B077B-5F40-496B-B7E2-2E2AE5FC4E01}" type="presParOf" srcId="{CD18780E-4FB9-4E21-BFF2-BD22343F57AC}" destId="{52CC5403-652A-40D3-8ED7-6A998AADD678}" srcOrd="2" destOrd="0" presId="urn:microsoft.com/office/officeart/2018/5/layout/IconCircleLabelList"/>
    <dgm:cxn modelId="{D9388DDB-D694-4B10-B385-763C2617B00A}" type="presParOf" srcId="{52CC5403-652A-40D3-8ED7-6A998AADD678}" destId="{1B777991-9CA6-4349-8722-2366D079FC1A}" srcOrd="0" destOrd="0" presId="urn:microsoft.com/office/officeart/2018/5/layout/IconCircleLabelList"/>
    <dgm:cxn modelId="{74AFBD7A-7CF0-46B0-811B-1FCA957C223B}" type="presParOf" srcId="{52CC5403-652A-40D3-8ED7-6A998AADD678}" destId="{437248AF-EE2A-4556-8306-4F334B0C1014}" srcOrd="1" destOrd="0" presId="urn:microsoft.com/office/officeart/2018/5/layout/IconCircleLabelList"/>
    <dgm:cxn modelId="{273A0DDD-BB35-4273-A4CF-535CD8F7C664}" type="presParOf" srcId="{52CC5403-652A-40D3-8ED7-6A998AADD678}" destId="{6B88246E-87E4-4106-AE41-F2E1411DF23C}" srcOrd="2" destOrd="0" presId="urn:microsoft.com/office/officeart/2018/5/layout/IconCircleLabelList"/>
    <dgm:cxn modelId="{E7719E24-6FA3-4DBB-B644-D43358205146}" type="presParOf" srcId="{52CC5403-652A-40D3-8ED7-6A998AADD678}" destId="{74BD125F-37BB-4628-BBE0-CCFEEA53572B}" srcOrd="3" destOrd="0" presId="urn:microsoft.com/office/officeart/2018/5/layout/IconCircleLabelList"/>
    <dgm:cxn modelId="{C39FE900-919C-430F-AFF5-C080B717D4A5}" type="presParOf" srcId="{CD18780E-4FB9-4E21-BFF2-BD22343F57AC}" destId="{A67E6776-2819-4743-8637-82D00F79624D}" srcOrd="3" destOrd="0" presId="urn:microsoft.com/office/officeart/2018/5/layout/IconCircleLabelList"/>
    <dgm:cxn modelId="{9654FB46-7B06-4251-AC33-3609FF216AAE}" type="presParOf" srcId="{CD18780E-4FB9-4E21-BFF2-BD22343F57AC}" destId="{23ADD3C0-5643-4C89-97DF-2F740FF82F82}" srcOrd="4" destOrd="0" presId="urn:microsoft.com/office/officeart/2018/5/layout/IconCircleLabelList"/>
    <dgm:cxn modelId="{0D025A2D-69FC-477F-A7E0-6C302D05C043}" type="presParOf" srcId="{23ADD3C0-5643-4C89-97DF-2F740FF82F82}" destId="{596682C5-05A7-4EAE-BD9A-4841AD9A07EC}" srcOrd="0" destOrd="0" presId="urn:microsoft.com/office/officeart/2018/5/layout/IconCircleLabelList"/>
    <dgm:cxn modelId="{70A0BC23-E791-4C4D-90E6-A6D27DD80934}" type="presParOf" srcId="{23ADD3C0-5643-4C89-97DF-2F740FF82F82}" destId="{DCB1BF05-68ED-4F8F-99C9-F70103D0050F}" srcOrd="1" destOrd="0" presId="urn:microsoft.com/office/officeart/2018/5/layout/IconCircleLabelList"/>
    <dgm:cxn modelId="{423E6977-E4C5-4CF0-89FF-04A8980060A8}" type="presParOf" srcId="{23ADD3C0-5643-4C89-97DF-2F740FF82F82}" destId="{03643AFE-8A5B-42DC-9EDE-C47D4D11171A}" srcOrd="2" destOrd="0" presId="urn:microsoft.com/office/officeart/2018/5/layout/IconCircleLabelList"/>
    <dgm:cxn modelId="{99C1A412-2574-4A82-AA7C-78E418539902}" type="presParOf" srcId="{23ADD3C0-5643-4C89-97DF-2F740FF82F82}" destId="{66130A0D-5743-4AC2-8A82-E68C7C201E63}" srcOrd="3" destOrd="0" presId="urn:microsoft.com/office/officeart/2018/5/layout/IconCircleLabelList"/>
    <dgm:cxn modelId="{1D786138-7FE1-430A-A4EB-5056C6393D35}" type="presParOf" srcId="{CD18780E-4FB9-4E21-BFF2-BD22343F57AC}" destId="{9C343BDB-6B7D-4092-A354-FF46B0CCF23D}" srcOrd="5" destOrd="0" presId="urn:microsoft.com/office/officeart/2018/5/layout/IconCircleLabelList"/>
    <dgm:cxn modelId="{F065C94C-CABC-4A59-9AD0-2EB9D9D62FD5}" type="presParOf" srcId="{CD18780E-4FB9-4E21-BFF2-BD22343F57AC}" destId="{87CAB740-E692-437B-8D1B-7013FB46FBD5}" srcOrd="6" destOrd="0" presId="urn:microsoft.com/office/officeart/2018/5/layout/IconCircleLabelList"/>
    <dgm:cxn modelId="{63699901-4F00-4705-AEA6-70B592540B9F}" type="presParOf" srcId="{87CAB740-E692-437B-8D1B-7013FB46FBD5}" destId="{BDCA55ED-7F17-4AA5-81CA-23E90FEFB632}" srcOrd="0" destOrd="0" presId="urn:microsoft.com/office/officeart/2018/5/layout/IconCircleLabelList"/>
    <dgm:cxn modelId="{51AB9905-8C13-4640-AF05-4A5D86FCF6D3}" type="presParOf" srcId="{87CAB740-E692-437B-8D1B-7013FB46FBD5}" destId="{B7D016E7-1251-4C07-85AA-68FB71AE4840}" srcOrd="1" destOrd="0" presId="urn:microsoft.com/office/officeart/2018/5/layout/IconCircleLabelList"/>
    <dgm:cxn modelId="{9EE03907-41E9-4C24-99C1-8A956860B196}" type="presParOf" srcId="{87CAB740-E692-437B-8D1B-7013FB46FBD5}" destId="{1F1C3196-55F0-4292-996A-FDBED013FE3B}" srcOrd="2" destOrd="0" presId="urn:microsoft.com/office/officeart/2018/5/layout/IconCircleLabelList"/>
    <dgm:cxn modelId="{2E2E1F08-6CDF-4DF0-81F4-5413D932CCD3}" type="presParOf" srcId="{87CAB740-E692-437B-8D1B-7013FB46FBD5}" destId="{734D810A-4EFC-4B90-BB45-544A5161AD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BAF142-C3A9-4E62-BAB3-59371747E03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0E5DC0-867E-45A9-9B9C-87D5A433A8CB}">
      <dgm:prSet/>
      <dgm:spPr/>
      <dgm:t>
        <a:bodyPr/>
        <a:lstStyle/>
        <a:p>
          <a:r>
            <a:rPr lang="it-IT" b="0" dirty="0">
              <a:latin typeface="Consolas" panose="020B0609020204030204" pitchFamily="49" charset="0"/>
            </a:rPr>
            <a:t>Ha l’obbligo di adempiere ai normali obblighi di prevenzione e protezione nei confronti del lavoratore.</a:t>
          </a:r>
          <a:endParaRPr lang="en-US" b="0" dirty="0">
            <a:latin typeface="Consolas" panose="020B0609020204030204" pitchFamily="49" charset="0"/>
          </a:endParaRPr>
        </a:p>
      </dgm:t>
    </dgm:pt>
    <dgm:pt modelId="{A17C07B7-5422-48B4-90E5-D14E41BDFD2F}" type="parTrans" cxnId="{0308F7DD-C0F0-4481-B40A-3BC95325A27F}">
      <dgm:prSet/>
      <dgm:spPr/>
      <dgm:t>
        <a:bodyPr/>
        <a:lstStyle/>
        <a:p>
          <a:endParaRPr lang="en-US"/>
        </a:p>
      </dgm:t>
    </dgm:pt>
    <dgm:pt modelId="{F77CCDFE-81CA-4AC5-B67F-6B20140909D4}" type="sibTrans" cxnId="{0308F7DD-C0F0-4481-B40A-3BC95325A27F}">
      <dgm:prSet/>
      <dgm:spPr/>
      <dgm:t>
        <a:bodyPr/>
        <a:lstStyle/>
        <a:p>
          <a:endParaRPr lang="en-US"/>
        </a:p>
      </dgm:t>
    </dgm:pt>
    <dgm:pt modelId="{E1D49149-6994-4E23-A13D-229E613BC958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Deve informare il lavoratore su eventuali rischi specifici  della mansione svolta.</a:t>
          </a:r>
          <a:endParaRPr lang="en-US" dirty="0">
            <a:latin typeface="Consolas" panose="020B0609020204030204" pitchFamily="49" charset="0"/>
          </a:endParaRPr>
        </a:p>
      </dgm:t>
    </dgm:pt>
    <dgm:pt modelId="{C75BDDAE-C39F-4B3C-9D4C-51BCDF8079EC}" type="parTrans" cxnId="{0EE0B3ED-C240-4991-B3C0-9140EA2D4562}">
      <dgm:prSet/>
      <dgm:spPr/>
      <dgm:t>
        <a:bodyPr/>
        <a:lstStyle/>
        <a:p>
          <a:endParaRPr lang="en-US"/>
        </a:p>
      </dgm:t>
    </dgm:pt>
    <dgm:pt modelId="{4F02D398-C8E7-4A7B-800F-764EA9856A15}" type="sibTrans" cxnId="{0EE0B3ED-C240-4991-B3C0-9140EA2D4562}">
      <dgm:prSet/>
      <dgm:spPr/>
      <dgm:t>
        <a:bodyPr/>
        <a:lstStyle/>
        <a:p>
          <a:endParaRPr lang="en-US"/>
        </a:p>
      </dgm:t>
    </dgm:pt>
    <dgm:pt modelId="{B2804166-D5E3-462A-9EB2-AA5B691A56F8}" type="pres">
      <dgm:prSet presAssocID="{BABAF142-C3A9-4E62-BAB3-59371747E032}" presName="root" presStyleCnt="0">
        <dgm:presLayoutVars>
          <dgm:dir/>
          <dgm:resizeHandles val="exact"/>
        </dgm:presLayoutVars>
      </dgm:prSet>
      <dgm:spPr/>
    </dgm:pt>
    <dgm:pt modelId="{474C41EC-1378-4102-86A0-2E88FA8E6EB0}" type="pres">
      <dgm:prSet presAssocID="{130E5DC0-867E-45A9-9B9C-87D5A433A8CB}" presName="compNode" presStyleCnt="0"/>
      <dgm:spPr/>
    </dgm:pt>
    <dgm:pt modelId="{C0B5D784-8EB2-4569-BEB6-029EADEFB953}" type="pres">
      <dgm:prSet presAssocID="{130E5DC0-867E-45A9-9B9C-87D5A433A8CB}" presName="bgRect" presStyleLbl="bgShp" presStyleIdx="0" presStyleCnt="2"/>
      <dgm:spPr/>
    </dgm:pt>
    <dgm:pt modelId="{8586F664-40DC-47E9-937A-1CA0D15199A3}" type="pres">
      <dgm:prSet presAssocID="{130E5DC0-867E-45A9-9B9C-87D5A433A8CB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90C6DB34-E649-4E5F-8052-5691197CF39E}" type="pres">
      <dgm:prSet presAssocID="{130E5DC0-867E-45A9-9B9C-87D5A433A8CB}" presName="spaceRect" presStyleCnt="0"/>
      <dgm:spPr/>
    </dgm:pt>
    <dgm:pt modelId="{2BBE9CA5-A942-4CF2-9255-416733CFD55E}" type="pres">
      <dgm:prSet presAssocID="{130E5DC0-867E-45A9-9B9C-87D5A433A8CB}" presName="parTx" presStyleLbl="revTx" presStyleIdx="0" presStyleCnt="2">
        <dgm:presLayoutVars>
          <dgm:chMax val="0"/>
          <dgm:chPref val="0"/>
        </dgm:presLayoutVars>
      </dgm:prSet>
      <dgm:spPr/>
    </dgm:pt>
    <dgm:pt modelId="{EF38A3A4-326E-42AC-BFE1-9B33483A6171}" type="pres">
      <dgm:prSet presAssocID="{F77CCDFE-81CA-4AC5-B67F-6B20140909D4}" presName="sibTrans" presStyleCnt="0"/>
      <dgm:spPr/>
    </dgm:pt>
    <dgm:pt modelId="{5C04A0B2-DEB5-447F-9607-7AE2D888CC52}" type="pres">
      <dgm:prSet presAssocID="{E1D49149-6994-4E23-A13D-229E613BC958}" presName="compNode" presStyleCnt="0"/>
      <dgm:spPr/>
    </dgm:pt>
    <dgm:pt modelId="{5A14B59A-2138-4449-ABDB-808D6D209B46}" type="pres">
      <dgm:prSet presAssocID="{E1D49149-6994-4E23-A13D-229E613BC958}" presName="bgRect" presStyleLbl="bgShp" presStyleIdx="1" presStyleCnt="2"/>
      <dgm:spPr/>
    </dgm:pt>
    <dgm:pt modelId="{A9F7E3B5-D9C6-4882-BF88-8EC393518B45}" type="pres">
      <dgm:prSet presAssocID="{E1D49149-6994-4E23-A13D-229E613BC958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AB06916-D422-4BAC-A6D4-A208095399F8}" type="pres">
      <dgm:prSet presAssocID="{E1D49149-6994-4E23-A13D-229E613BC958}" presName="spaceRect" presStyleCnt="0"/>
      <dgm:spPr/>
    </dgm:pt>
    <dgm:pt modelId="{4A405F00-C1F3-445C-920C-480DA3982DD2}" type="pres">
      <dgm:prSet presAssocID="{E1D49149-6994-4E23-A13D-229E613BC95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A36A00F-C41A-41E9-A7D8-41BE86F7768F}" type="presOf" srcId="{BABAF142-C3A9-4E62-BAB3-59371747E032}" destId="{B2804166-D5E3-462A-9EB2-AA5B691A56F8}" srcOrd="0" destOrd="0" presId="urn:microsoft.com/office/officeart/2018/2/layout/IconVerticalSolidList"/>
    <dgm:cxn modelId="{C2AD05BC-9BC5-4BF1-8466-171832E9EC99}" type="presOf" srcId="{E1D49149-6994-4E23-A13D-229E613BC958}" destId="{4A405F00-C1F3-445C-920C-480DA3982DD2}" srcOrd="0" destOrd="0" presId="urn:microsoft.com/office/officeart/2018/2/layout/IconVerticalSolidList"/>
    <dgm:cxn modelId="{0308F7DD-C0F0-4481-B40A-3BC95325A27F}" srcId="{BABAF142-C3A9-4E62-BAB3-59371747E032}" destId="{130E5DC0-867E-45A9-9B9C-87D5A433A8CB}" srcOrd="0" destOrd="0" parTransId="{A17C07B7-5422-48B4-90E5-D14E41BDFD2F}" sibTransId="{F77CCDFE-81CA-4AC5-B67F-6B20140909D4}"/>
    <dgm:cxn modelId="{391E57E0-AA50-4D28-9D3A-40FCBD811439}" type="presOf" srcId="{130E5DC0-867E-45A9-9B9C-87D5A433A8CB}" destId="{2BBE9CA5-A942-4CF2-9255-416733CFD55E}" srcOrd="0" destOrd="0" presId="urn:microsoft.com/office/officeart/2018/2/layout/IconVerticalSolidList"/>
    <dgm:cxn modelId="{0EE0B3ED-C240-4991-B3C0-9140EA2D4562}" srcId="{BABAF142-C3A9-4E62-BAB3-59371747E032}" destId="{E1D49149-6994-4E23-A13D-229E613BC958}" srcOrd="1" destOrd="0" parTransId="{C75BDDAE-C39F-4B3C-9D4C-51BCDF8079EC}" sibTransId="{4F02D398-C8E7-4A7B-800F-764EA9856A15}"/>
    <dgm:cxn modelId="{41F207BF-B62D-4D38-BC3D-F0228896E855}" type="presParOf" srcId="{B2804166-D5E3-462A-9EB2-AA5B691A56F8}" destId="{474C41EC-1378-4102-86A0-2E88FA8E6EB0}" srcOrd="0" destOrd="0" presId="urn:microsoft.com/office/officeart/2018/2/layout/IconVerticalSolidList"/>
    <dgm:cxn modelId="{B4D216F3-DDC2-4C53-AA50-B3C655B608B6}" type="presParOf" srcId="{474C41EC-1378-4102-86A0-2E88FA8E6EB0}" destId="{C0B5D784-8EB2-4569-BEB6-029EADEFB953}" srcOrd="0" destOrd="0" presId="urn:microsoft.com/office/officeart/2018/2/layout/IconVerticalSolidList"/>
    <dgm:cxn modelId="{DA8325CC-ED76-49FE-A912-8F7CFC1E6771}" type="presParOf" srcId="{474C41EC-1378-4102-86A0-2E88FA8E6EB0}" destId="{8586F664-40DC-47E9-937A-1CA0D15199A3}" srcOrd="1" destOrd="0" presId="urn:microsoft.com/office/officeart/2018/2/layout/IconVerticalSolidList"/>
    <dgm:cxn modelId="{84516BDA-89A1-4F3B-849F-C01821E001AA}" type="presParOf" srcId="{474C41EC-1378-4102-86A0-2E88FA8E6EB0}" destId="{90C6DB34-E649-4E5F-8052-5691197CF39E}" srcOrd="2" destOrd="0" presId="urn:microsoft.com/office/officeart/2018/2/layout/IconVerticalSolidList"/>
    <dgm:cxn modelId="{E44A93EC-11AF-455B-89C1-1942182DF413}" type="presParOf" srcId="{474C41EC-1378-4102-86A0-2E88FA8E6EB0}" destId="{2BBE9CA5-A942-4CF2-9255-416733CFD55E}" srcOrd="3" destOrd="0" presId="urn:microsoft.com/office/officeart/2018/2/layout/IconVerticalSolidList"/>
    <dgm:cxn modelId="{05C5A796-14AD-40F6-BB23-0B1892821FB1}" type="presParOf" srcId="{B2804166-D5E3-462A-9EB2-AA5B691A56F8}" destId="{EF38A3A4-326E-42AC-BFE1-9B33483A6171}" srcOrd="1" destOrd="0" presId="urn:microsoft.com/office/officeart/2018/2/layout/IconVerticalSolidList"/>
    <dgm:cxn modelId="{BD3CB920-472A-4E4D-B564-603E3525AD6B}" type="presParOf" srcId="{B2804166-D5E3-462A-9EB2-AA5B691A56F8}" destId="{5C04A0B2-DEB5-447F-9607-7AE2D888CC52}" srcOrd="2" destOrd="0" presId="urn:microsoft.com/office/officeart/2018/2/layout/IconVerticalSolidList"/>
    <dgm:cxn modelId="{31885A02-B3AA-4E14-893A-1EE1F570EA60}" type="presParOf" srcId="{5C04A0B2-DEB5-447F-9607-7AE2D888CC52}" destId="{5A14B59A-2138-4449-ABDB-808D6D209B46}" srcOrd="0" destOrd="0" presId="urn:microsoft.com/office/officeart/2018/2/layout/IconVerticalSolidList"/>
    <dgm:cxn modelId="{210B0B7F-5EED-46C0-86D6-F30A957A467F}" type="presParOf" srcId="{5C04A0B2-DEB5-447F-9607-7AE2D888CC52}" destId="{A9F7E3B5-D9C6-4882-BF88-8EC393518B45}" srcOrd="1" destOrd="0" presId="urn:microsoft.com/office/officeart/2018/2/layout/IconVerticalSolidList"/>
    <dgm:cxn modelId="{1759E79B-8FF8-4880-B7C5-FA8516A30DEB}" type="presParOf" srcId="{5C04A0B2-DEB5-447F-9607-7AE2D888CC52}" destId="{5AB06916-D422-4BAC-A6D4-A208095399F8}" srcOrd="2" destOrd="0" presId="urn:microsoft.com/office/officeart/2018/2/layout/IconVerticalSolidList"/>
    <dgm:cxn modelId="{012B5CFF-A354-4C3F-8D77-C1F40FFD1BC3}" type="presParOf" srcId="{5C04A0B2-DEB5-447F-9607-7AE2D888CC52}" destId="{4A405F00-C1F3-445C-920C-480DA3982D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A7433F-606E-4683-A7D9-543E90997ECF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4D0C305-3AC5-490F-9FBC-4FC19D13457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Il decreto si applica a questi soggetti nel caso facciano uso di laboratori attrezzature e materiali di lavoro in genere.</a:t>
          </a:r>
          <a:endParaRPr lang="en-US" dirty="0">
            <a:latin typeface="Consolas" panose="020B0609020204030204" pitchFamily="49" charset="0"/>
          </a:endParaRPr>
        </a:p>
      </dgm:t>
    </dgm:pt>
    <dgm:pt modelId="{C8714F45-EFD6-45D5-9008-50CE6A7DC51B}" type="parTrans" cxnId="{0B643013-CB4B-4915-A5D8-1AD1FC6608AD}">
      <dgm:prSet/>
      <dgm:spPr/>
      <dgm:t>
        <a:bodyPr/>
        <a:lstStyle/>
        <a:p>
          <a:endParaRPr lang="en-US"/>
        </a:p>
      </dgm:t>
    </dgm:pt>
    <dgm:pt modelId="{9B656EEF-343A-4C34-9391-E56DBE696206}" type="sibTrans" cxnId="{0B643013-CB4B-4915-A5D8-1AD1FC6608AD}">
      <dgm:prSet/>
      <dgm:spPr/>
      <dgm:t>
        <a:bodyPr/>
        <a:lstStyle/>
        <a:p>
          <a:endParaRPr lang="en-US"/>
        </a:p>
      </dgm:t>
    </dgm:pt>
    <dgm:pt modelId="{10A2CD7F-9E98-4C6C-B2AF-C962FC8BC46B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Gli obblighi a carico del datore di Lavoro scattano se la prestazione lavorativa si svolge nei luoghi di lavoro del committente.</a:t>
          </a:r>
          <a:endParaRPr lang="en-US" dirty="0">
            <a:latin typeface="Consolas" panose="020B0609020204030204" pitchFamily="49" charset="0"/>
          </a:endParaRPr>
        </a:p>
      </dgm:t>
    </dgm:pt>
    <dgm:pt modelId="{0D2C6515-37DC-4E2D-8A32-301F97A1EFBC}" type="parTrans" cxnId="{0D5FC1F2-F73A-419F-AF9C-F01668E65CB2}">
      <dgm:prSet/>
      <dgm:spPr/>
      <dgm:t>
        <a:bodyPr/>
        <a:lstStyle/>
        <a:p>
          <a:endParaRPr lang="en-US"/>
        </a:p>
      </dgm:t>
    </dgm:pt>
    <dgm:pt modelId="{5E843916-6542-48DF-A8CF-898552B6CCAC}" type="sibTrans" cxnId="{0D5FC1F2-F73A-419F-AF9C-F01668E65CB2}">
      <dgm:prSet/>
      <dgm:spPr/>
      <dgm:t>
        <a:bodyPr/>
        <a:lstStyle/>
        <a:p>
          <a:endParaRPr lang="en-US"/>
        </a:p>
      </dgm:t>
    </dgm:pt>
    <dgm:pt modelId="{89CC7969-6BE3-4D65-9AB9-EAFE5EC43AD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Gli obblighi della prevenzione  e protezione sono a carico del datore di lavoro.</a:t>
          </a:r>
          <a:endParaRPr lang="en-US" dirty="0">
            <a:latin typeface="Consolas" panose="020B0609020204030204" pitchFamily="49" charset="0"/>
          </a:endParaRPr>
        </a:p>
      </dgm:t>
    </dgm:pt>
    <dgm:pt modelId="{F341544D-7BF7-43BC-BE6B-DF17E38E4BD0}" type="parTrans" cxnId="{C4B2E51D-5557-4D29-9434-428EEF2D3A5B}">
      <dgm:prSet/>
      <dgm:spPr/>
      <dgm:t>
        <a:bodyPr/>
        <a:lstStyle/>
        <a:p>
          <a:endParaRPr lang="en-US"/>
        </a:p>
      </dgm:t>
    </dgm:pt>
    <dgm:pt modelId="{AD88C41A-3D34-4E86-92A2-43375CA61229}" type="sibTrans" cxnId="{C4B2E51D-5557-4D29-9434-428EEF2D3A5B}">
      <dgm:prSet/>
      <dgm:spPr/>
      <dgm:t>
        <a:bodyPr/>
        <a:lstStyle/>
        <a:p>
          <a:endParaRPr lang="en-US"/>
        </a:p>
      </dgm:t>
    </dgm:pt>
    <dgm:pt modelId="{43143546-9E26-4C43-8D65-5282EE02D2AA}">
      <dgm:prSet/>
      <dgm:spPr/>
      <dgm:t>
        <a:bodyPr/>
        <a:lstStyle/>
        <a:p>
          <a:r>
            <a:rPr lang="it-IT" dirty="0">
              <a:latin typeface="Consolas" panose="020B0609020204030204" pitchFamily="49" charset="0"/>
            </a:rPr>
            <a:t>Il lavoratore autonomo ha l’obbligo di usare i DPI.</a:t>
          </a:r>
          <a:endParaRPr lang="en-US" dirty="0">
            <a:latin typeface="Consolas" panose="020B0609020204030204" pitchFamily="49" charset="0"/>
          </a:endParaRPr>
        </a:p>
      </dgm:t>
    </dgm:pt>
    <dgm:pt modelId="{A9CBE3E6-BBFC-460E-823F-75AEFE0201EE}" type="parTrans" cxnId="{A2328C65-4B21-4359-9560-1A7068CA10D3}">
      <dgm:prSet/>
      <dgm:spPr/>
      <dgm:t>
        <a:bodyPr/>
        <a:lstStyle/>
        <a:p>
          <a:endParaRPr lang="en-US"/>
        </a:p>
      </dgm:t>
    </dgm:pt>
    <dgm:pt modelId="{DCFC803A-0E0F-42F5-95B9-C08F875C65BC}" type="sibTrans" cxnId="{A2328C65-4B21-4359-9560-1A7068CA10D3}">
      <dgm:prSet/>
      <dgm:spPr/>
      <dgm:t>
        <a:bodyPr/>
        <a:lstStyle/>
        <a:p>
          <a:endParaRPr lang="en-US"/>
        </a:p>
      </dgm:t>
    </dgm:pt>
    <dgm:pt modelId="{1079E9E3-C731-424C-B3FA-4994EE11BAE5}" type="pres">
      <dgm:prSet presAssocID="{1FA7433F-606E-4683-A7D9-543E90997ECF}" presName="root" presStyleCnt="0">
        <dgm:presLayoutVars>
          <dgm:dir/>
          <dgm:resizeHandles val="exact"/>
        </dgm:presLayoutVars>
      </dgm:prSet>
      <dgm:spPr/>
    </dgm:pt>
    <dgm:pt modelId="{F29A9083-0457-434B-9BEC-AD401940DB2F}" type="pres">
      <dgm:prSet presAssocID="{74D0C305-3AC5-490F-9FBC-4FC19D13457A}" presName="compNode" presStyleCnt="0"/>
      <dgm:spPr/>
    </dgm:pt>
    <dgm:pt modelId="{F8C64CEB-C89B-4855-813A-26620CE744E3}" type="pres">
      <dgm:prSet presAssocID="{74D0C305-3AC5-490F-9FBC-4FC19D13457A}" presName="bgRect" presStyleLbl="bgShp" presStyleIdx="0" presStyleCnt="4"/>
      <dgm:spPr/>
    </dgm:pt>
    <dgm:pt modelId="{1E675D6E-91E8-4C30-A61F-F11CEE5B1520}" type="pres">
      <dgm:prSet presAssocID="{74D0C305-3AC5-490F-9FBC-4FC19D13457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cher"/>
        </a:ext>
      </dgm:extLst>
    </dgm:pt>
    <dgm:pt modelId="{72045BDD-58DB-49B4-91FB-9A238AEEAA62}" type="pres">
      <dgm:prSet presAssocID="{74D0C305-3AC5-490F-9FBC-4FC19D13457A}" presName="spaceRect" presStyleCnt="0"/>
      <dgm:spPr/>
    </dgm:pt>
    <dgm:pt modelId="{5B7DFE28-5E5F-43CF-931D-22B4E8FC5F89}" type="pres">
      <dgm:prSet presAssocID="{74D0C305-3AC5-490F-9FBC-4FC19D13457A}" presName="parTx" presStyleLbl="revTx" presStyleIdx="0" presStyleCnt="4">
        <dgm:presLayoutVars>
          <dgm:chMax val="0"/>
          <dgm:chPref val="0"/>
        </dgm:presLayoutVars>
      </dgm:prSet>
      <dgm:spPr/>
    </dgm:pt>
    <dgm:pt modelId="{4385B6AF-4F63-49AF-8C57-3C2215CC67DF}" type="pres">
      <dgm:prSet presAssocID="{9B656EEF-343A-4C34-9391-E56DBE696206}" presName="sibTrans" presStyleCnt="0"/>
      <dgm:spPr/>
    </dgm:pt>
    <dgm:pt modelId="{E0721765-AEE9-4979-A570-B31516752877}" type="pres">
      <dgm:prSet presAssocID="{10A2CD7F-9E98-4C6C-B2AF-C962FC8BC46B}" presName="compNode" presStyleCnt="0"/>
      <dgm:spPr/>
    </dgm:pt>
    <dgm:pt modelId="{BE016D54-F6AD-409F-8380-D0FD63981955}" type="pres">
      <dgm:prSet presAssocID="{10A2CD7F-9E98-4C6C-B2AF-C962FC8BC46B}" presName="bgRect" presStyleLbl="bgShp" presStyleIdx="1" presStyleCnt="4"/>
      <dgm:spPr/>
    </dgm:pt>
    <dgm:pt modelId="{95807A26-3C4D-4F0C-84D0-2CDBAC57DF2E}" type="pres">
      <dgm:prSet presAssocID="{10A2CD7F-9E98-4C6C-B2AF-C962FC8BC4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EAE1F484-6397-4C43-9575-D2C7F1CE6B39}" type="pres">
      <dgm:prSet presAssocID="{10A2CD7F-9E98-4C6C-B2AF-C962FC8BC46B}" presName="spaceRect" presStyleCnt="0"/>
      <dgm:spPr/>
    </dgm:pt>
    <dgm:pt modelId="{C6D2D6A2-BA59-4B27-BC40-9C0781599252}" type="pres">
      <dgm:prSet presAssocID="{10A2CD7F-9E98-4C6C-B2AF-C962FC8BC46B}" presName="parTx" presStyleLbl="revTx" presStyleIdx="1" presStyleCnt="4">
        <dgm:presLayoutVars>
          <dgm:chMax val="0"/>
          <dgm:chPref val="0"/>
        </dgm:presLayoutVars>
      </dgm:prSet>
      <dgm:spPr/>
    </dgm:pt>
    <dgm:pt modelId="{1BECB0D7-F736-4635-B9F4-B614F5B2DC5B}" type="pres">
      <dgm:prSet presAssocID="{5E843916-6542-48DF-A8CF-898552B6CCAC}" presName="sibTrans" presStyleCnt="0"/>
      <dgm:spPr/>
    </dgm:pt>
    <dgm:pt modelId="{581FAFFE-4231-4A2F-A99E-B51B65A329B4}" type="pres">
      <dgm:prSet presAssocID="{89CC7969-6BE3-4D65-9AB9-EAFE5EC43ADA}" presName="compNode" presStyleCnt="0"/>
      <dgm:spPr/>
    </dgm:pt>
    <dgm:pt modelId="{E3FD5703-479E-48C7-A49E-42A2C2851BC3}" type="pres">
      <dgm:prSet presAssocID="{89CC7969-6BE3-4D65-9AB9-EAFE5EC43ADA}" presName="bgRect" presStyleLbl="bgShp" presStyleIdx="2" presStyleCnt="4"/>
      <dgm:spPr/>
    </dgm:pt>
    <dgm:pt modelId="{7EBF0A61-B737-47F4-A47A-E35892194E23}" type="pres">
      <dgm:prSet presAssocID="{89CC7969-6BE3-4D65-9AB9-EAFE5EC43AD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E9414F23-BB49-428C-B622-4ACD19BB461A}" type="pres">
      <dgm:prSet presAssocID="{89CC7969-6BE3-4D65-9AB9-EAFE5EC43ADA}" presName="spaceRect" presStyleCnt="0"/>
      <dgm:spPr/>
    </dgm:pt>
    <dgm:pt modelId="{7D1EAD6C-6136-4B69-9D7B-74C5557F0FB2}" type="pres">
      <dgm:prSet presAssocID="{89CC7969-6BE3-4D65-9AB9-EAFE5EC43ADA}" presName="parTx" presStyleLbl="revTx" presStyleIdx="2" presStyleCnt="4">
        <dgm:presLayoutVars>
          <dgm:chMax val="0"/>
          <dgm:chPref val="0"/>
        </dgm:presLayoutVars>
      </dgm:prSet>
      <dgm:spPr/>
    </dgm:pt>
    <dgm:pt modelId="{2C605C56-B3C2-4A22-A590-D01BABAF2C4E}" type="pres">
      <dgm:prSet presAssocID="{AD88C41A-3D34-4E86-92A2-43375CA61229}" presName="sibTrans" presStyleCnt="0"/>
      <dgm:spPr/>
    </dgm:pt>
    <dgm:pt modelId="{D655ED5D-46B9-40FB-AC12-F157D20B041B}" type="pres">
      <dgm:prSet presAssocID="{43143546-9E26-4C43-8D65-5282EE02D2AA}" presName="compNode" presStyleCnt="0"/>
      <dgm:spPr/>
    </dgm:pt>
    <dgm:pt modelId="{45092454-3C26-49CC-BFAE-34510666A36B}" type="pres">
      <dgm:prSet presAssocID="{43143546-9E26-4C43-8D65-5282EE02D2AA}" presName="bgRect" presStyleLbl="bgShp" presStyleIdx="3" presStyleCnt="4"/>
      <dgm:spPr/>
    </dgm:pt>
    <dgm:pt modelId="{FB5B4387-5B4B-4D08-A155-45FF42E1CDFE}" type="pres">
      <dgm:prSet presAssocID="{43143546-9E26-4C43-8D65-5282EE02D2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o alzata"/>
        </a:ext>
      </dgm:extLst>
    </dgm:pt>
    <dgm:pt modelId="{3C929471-F038-44A5-A64E-A39273B64716}" type="pres">
      <dgm:prSet presAssocID="{43143546-9E26-4C43-8D65-5282EE02D2AA}" presName="spaceRect" presStyleCnt="0"/>
      <dgm:spPr/>
    </dgm:pt>
    <dgm:pt modelId="{953D450A-8282-4357-9ADD-B9035C0D0814}" type="pres">
      <dgm:prSet presAssocID="{43143546-9E26-4C43-8D65-5282EE02D2A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C39E111-BFB7-4823-9EC0-51E29E6C8690}" type="presOf" srcId="{10A2CD7F-9E98-4C6C-B2AF-C962FC8BC46B}" destId="{C6D2D6A2-BA59-4B27-BC40-9C0781599252}" srcOrd="0" destOrd="0" presId="urn:microsoft.com/office/officeart/2018/2/layout/IconVerticalSolidList"/>
    <dgm:cxn modelId="{0B643013-CB4B-4915-A5D8-1AD1FC6608AD}" srcId="{1FA7433F-606E-4683-A7D9-543E90997ECF}" destId="{74D0C305-3AC5-490F-9FBC-4FC19D13457A}" srcOrd="0" destOrd="0" parTransId="{C8714F45-EFD6-45D5-9008-50CE6A7DC51B}" sibTransId="{9B656EEF-343A-4C34-9391-E56DBE696206}"/>
    <dgm:cxn modelId="{C4B2E51D-5557-4D29-9434-428EEF2D3A5B}" srcId="{1FA7433F-606E-4683-A7D9-543E90997ECF}" destId="{89CC7969-6BE3-4D65-9AB9-EAFE5EC43ADA}" srcOrd="2" destOrd="0" parTransId="{F341544D-7BF7-43BC-BE6B-DF17E38E4BD0}" sibTransId="{AD88C41A-3D34-4E86-92A2-43375CA61229}"/>
    <dgm:cxn modelId="{8B960A3B-F818-4813-9D9F-F64FA58675FB}" type="presOf" srcId="{74D0C305-3AC5-490F-9FBC-4FC19D13457A}" destId="{5B7DFE28-5E5F-43CF-931D-22B4E8FC5F89}" srcOrd="0" destOrd="0" presId="urn:microsoft.com/office/officeart/2018/2/layout/IconVerticalSolidList"/>
    <dgm:cxn modelId="{AE1FAF3B-6D4D-4B95-AF4B-D9F43EF55525}" type="presOf" srcId="{43143546-9E26-4C43-8D65-5282EE02D2AA}" destId="{953D450A-8282-4357-9ADD-B9035C0D0814}" srcOrd="0" destOrd="0" presId="urn:microsoft.com/office/officeart/2018/2/layout/IconVerticalSolidList"/>
    <dgm:cxn modelId="{A2328C65-4B21-4359-9560-1A7068CA10D3}" srcId="{1FA7433F-606E-4683-A7D9-543E90997ECF}" destId="{43143546-9E26-4C43-8D65-5282EE02D2AA}" srcOrd="3" destOrd="0" parTransId="{A9CBE3E6-BBFC-460E-823F-75AEFE0201EE}" sibTransId="{DCFC803A-0E0F-42F5-95B9-C08F875C65BC}"/>
    <dgm:cxn modelId="{9A914569-D9CE-4018-816B-F4159A8BD9F1}" type="presOf" srcId="{1FA7433F-606E-4683-A7D9-543E90997ECF}" destId="{1079E9E3-C731-424C-B3FA-4994EE11BAE5}" srcOrd="0" destOrd="0" presId="urn:microsoft.com/office/officeart/2018/2/layout/IconVerticalSolidList"/>
    <dgm:cxn modelId="{99B9B1ED-7D67-4ED8-BC16-E14A1F67FF1C}" type="presOf" srcId="{89CC7969-6BE3-4D65-9AB9-EAFE5EC43ADA}" destId="{7D1EAD6C-6136-4B69-9D7B-74C5557F0FB2}" srcOrd="0" destOrd="0" presId="urn:microsoft.com/office/officeart/2018/2/layout/IconVerticalSolidList"/>
    <dgm:cxn modelId="{0D5FC1F2-F73A-419F-AF9C-F01668E65CB2}" srcId="{1FA7433F-606E-4683-A7D9-543E90997ECF}" destId="{10A2CD7F-9E98-4C6C-B2AF-C962FC8BC46B}" srcOrd="1" destOrd="0" parTransId="{0D2C6515-37DC-4E2D-8A32-301F97A1EFBC}" sibTransId="{5E843916-6542-48DF-A8CF-898552B6CCAC}"/>
    <dgm:cxn modelId="{134457BC-7212-43FD-907E-AC23F9ECFC7D}" type="presParOf" srcId="{1079E9E3-C731-424C-B3FA-4994EE11BAE5}" destId="{F29A9083-0457-434B-9BEC-AD401940DB2F}" srcOrd="0" destOrd="0" presId="urn:microsoft.com/office/officeart/2018/2/layout/IconVerticalSolidList"/>
    <dgm:cxn modelId="{676CC1B3-EE6B-41B0-A7BE-A0A783BE9E95}" type="presParOf" srcId="{F29A9083-0457-434B-9BEC-AD401940DB2F}" destId="{F8C64CEB-C89B-4855-813A-26620CE744E3}" srcOrd="0" destOrd="0" presId="urn:microsoft.com/office/officeart/2018/2/layout/IconVerticalSolidList"/>
    <dgm:cxn modelId="{68D125B1-FDD8-47A9-A057-6F4CC8E512F2}" type="presParOf" srcId="{F29A9083-0457-434B-9BEC-AD401940DB2F}" destId="{1E675D6E-91E8-4C30-A61F-F11CEE5B1520}" srcOrd="1" destOrd="0" presId="urn:microsoft.com/office/officeart/2018/2/layout/IconVerticalSolidList"/>
    <dgm:cxn modelId="{332DF24A-39D2-484F-B488-CE7BBA4063C2}" type="presParOf" srcId="{F29A9083-0457-434B-9BEC-AD401940DB2F}" destId="{72045BDD-58DB-49B4-91FB-9A238AEEAA62}" srcOrd="2" destOrd="0" presId="urn:microsoft.com/office/officeart/2018/2/layout/IconVerticalSolidList"/>
    <dgm:cxn modelId="{D60EE942-57B7-438C-801B-7BE3FE35A55D}" type="presParOf" srcId="{F29A9083-0457-434B-9BEC-AD401940DB2F}" destId="{5B7DFE28-5E5F-43CF-931D-22B4E8FC5F89}" srcOrd="3" destOrd="0" presId="urn:microsoft.com/office/officeart/2018/2/layout/IconVerticalSolidList"/>
    <dgm:cxn modelId="{83226C81-000C-4F3C-BE37-7C9015C2BC4E}" type="presParOf" srcId="{1079E9E3-C731-424C-B3FA-4994EE11BAE5}" destId="{4385B6AF-4F63-49AF-8C57-3C2215CC67DF}" srcOrd="1" destOrd="0" presId="urn:microsoft.com/office/officeart/2018/2/layout/IconVerticalSolidList"/>
    <dgm:cxn modelId="{392F91E7-DA92-4362-BAFE-00B4F9B649EA}" type="presParOf" srcId="{1079E9E3-C731-424C-B3FA-4994EE11BAE5}" destId="{E0721765-AEE9-4979-A570-B31516752877}" srcOrd="2" destOrd="0" presId="urn:microsoft.com/office/officeart/2018/2/layout/IconVerticalSolidList"/>
    <dgm:cxn modelId="{7F672725-FD89-4678-90A4-66DDE3EC9108}" type="presParOf" srcId="{E0721765-AEE9-4979-A570-B31516752877}" destId="{BE016D54-F6AD-409F-8380-D0FD63981955}" srcOrd="0" destOrd="0" presId="urn:microsoft.com/office/officeart/2018/2/layout/IconVerticalSolidList"/>
    <dgm:cxn modelId="{78652EDE-49A3-43B2-9CCC-1450F0E741BB}" type="presParOf" srcId="{E0721765-AEE9-4979-A570-B31516752877}" destId="{95807A26-3C4D-4F0C-84D0-2CDBAC57DF2E}" srcOrd="1" destOrd="0" presId="urn:microsoft.com/office/officeart/2018/2/layout/IconVerticalSolidList"/>
    <dgm:cxn modelId="{2822A138-3453-4C83-91A1-39F680D510D1}" type="presParOf" srcId="{E0721765-AEE9-4979-A570-B31516752877}" destId="{EAE1F484-6397-4C43-9575-D2C7F1CE6B39}" srcOrd="2" destOrd="0" presId="urn:microsoft.com/office/officeart/2018/2/layout/IconVerticalSolidList"/>
    <dgm:cxn modelId="{B21A49C7-2D69-40BD-A51C-50341E7383B3}" type="presParOf" srcId="{E0721765-AEE9-4979-A570-B31516752877}" destId="{C6D2D6A2-BA59-4B27-BC40-9C0781599252}" srcOrd="3" destOrd="0" presId="urn:microsoft.com/office/officeart/2018/2/layout/IconVerticalSolidList"/>
    <dgm:cxn modelId="{FB1E585A-39A3-435D-9D81-8D54D31CCDC3}" type="presParOf" srcId="{1079E9E3-C731-424C-B3FA-4994EE11BAE5}" destId="{1BECB0D7-F736-4635-B9F4-B614F5B2DC5B}" srcOrd="3" destOrd="0" presId="urn:microsoft.com/office/officeart/2018/2/layout/IconVerticalSolidList"/>
    <dgm:cxn modelId="{57CFC6B2-897B-42D9-B070-B8F149482947}" type="presParOf" srcId="{1079E9E3-C731-424C-B3FA-4994EE11BAE5}" destId="{581FAFFE-4231-4A2F-A99E-B51B65A329B4}" srcOrd="4" destOrd="0" presId="urn:microsoft.com/office/officeart/2018/2/layout/IconVerticalSolidList"/>
    <dgm:cxn modelId="{0996B04E-E94D-42FA-88CD-250673FF6ED1}" type="presParOf" srcId="{581FAFFE-4231-4A2F-A99E-B51B65A329B4}" destId="{E3FD5703-479E-48C7-A49E-42A2C2851BC3}" srcOrd="0" destOrd="0" presId="urn:microsoft.com/office/officeart/2018/2/layout/IconVerticalSolidList"/>
    <dgm:cxn modelId="{3347E053-27A2-44EC-9140-1F5F2827AC28}" type="presParOf" srcId="{581FAFFE-4231-4A2F-A99E-B51B65A329B4}" destId="{7EBF0A61-B737-47F4-A47A-E35892194E23}" srcOrd="1" destOrd="0" presId="urn:microsoft.com/office/officeart/2018/2/layout/IconVerticalSolidList"/>
    <dgm:cxn modelId="{2420DFF6-5F1C-4F94-BF3F-388BBC399D0D}" type="presParOf" srcId="{581FAFFE-4231-4A2F-A99E-B51B65A329B4}" destId="{E9414F23-BB49-428C-B622-4ACD19BB461A}" srcOrd="2" destOrd="0" presId="urn:microsoft.com/office/officeart/2018/2/layout/IconVerticalSolidList"/>
    <dgm:cxn modelId="{8306175C-E7E1-4C03-9EB2-F1CE2F077B98}" type="presParOf" srcId="{581FAFFE-4231-4A2F-A99E-B51B65A329B4}" destId="{7D1EAD6C-6136-4B69-9D7B-74C5557F0FB2}" srcOrd="3" destOrd="0" presId="urn:microsoft.com/office/officeart/2018/2/layout/IconVerticalSolidList"/>
    <dgm:cxn modelId="{808778F8-7C7F-4EFE-AA39-AF0A0552A7E7}" type="presParOf" srcId="{1079E9E3-C731-424C-B3FA-4994EE11BAE5}" destId="{2C605C56-B3C2-4A22-A590-D01BABAF2C4E}" srcOrd="5" destOrd="0" presId="urn:microsoft.com/office/officeart/2018/2/layout/IconVerticalSolidList"/>
    <dgm:cxn modelId="{6085DF23-DBF2-4592-A75A-7E46CFDBF52C}" type="presParOf" srcId="{1079E9E3-C731-424C-B3FA-4994EE11BAE5}" destId="{D655ED5D-46B9-40FB-AC12-F157D20B041B}" srcOrd="6" destOrd="0" presId="urn:microsoft.com/office/officeart/2018/2/layout/IconVerticalSolidList"/>
    <dgm:cxn modelId="{2591B848-D000-4F10-A95E-43BA2C7654D1}" type="presParOf" srcId="{D655ED5D-46B9-40FB-AC12-F157D20B041B}" destId="{45092454-3C26-49CC-BFAE-34510666A36B}" srcOrd="0" destOrd="0" presId="urn:microsoft.com/office/officeart/2018/2/layout/IconVerticalSolidList"/>
    <dgm:cxn modelId="{0A8F2180-412D-4F32-861D-456D7909A6EC}" type="presParOf" srcId="{D655ED5D-46B9-40FB-AC12-F157D20B041B}" destId="{FB5B4387-5B4B-4D08-A155-45FF42E1CDFE}" srcOrd="1" destOrd="0" presId="urn:microsoft.com/office/officeart/2018/2/layout/IconVerticalSolidList"/>
    <dgm:cxn modelId="{2F810DE1-CE29-4A3A-9AAF-FF4D269AF958}" type="presParOf" srcId="{D655ED5D-46B9-40FB-AC12-F157D20B041B}" destId="{3C929471-F038-44A5-A64E-A39273B64716}" srcOrd="2" destOrd="0" presId="urn:microsoft.com/office/officeart/2018/2/layout/IconVerticalSolidList"/>
    <dgm:cxn modelId="{535C196E-4C95-49CB-B2A2-9D551EA5926D}" type="presParOf" srcId="{D655ED5D-46B9-40FB-AC12-F157D20B041B}" destId="{953D450A-8282-4357-9ADD-B9035C0D08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56B4BC-8ABD-4808-8BA3-CCB6C5BEC22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68F1B6-79E6-4863-8D35-45213A4C9F2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Per danno si intende Qualunque conseguenza negativa, ovvero lesione alla salute, derivante dal verificarsi di un evento. </a:t>
          </a:r>
          <a:endParaRPr lang="en-US" dirty="0">
            <a:latin typeface="Consolas" panose="020B0609020204030204" pitchFamily="49" charset="0"/>
          </a:endParaRPr>
        </a:p>
      </dgm:t>
    </dgm:pt>
    <dgm:pt modelId="{CF1B3022-FE65-4556-B32F-84D37E86BFCE}" type="parTrans" cxnId="{FB82699C-2F72-4FD7-B8ED-B114B45803FD}">
      <dgm:prSet/>
      <dgm:spPr/>
      <dgm:t>
        <a:bodyPr/>
        <a:lstStyle/>
        <a:p>
          <a:endParaRPr lang="en-US"/>
        </a:p>
      </dgm:t>
    </dgm:pt>
    <dgm:pt modelId="{1F5E320C-7FD0-4E3A-8F67-0BF997354B1E}" type="sibTrans" cxnId="{FB82699C-2F72-4FD7-B8ED-B114B45803FD}">
      <dgm:prSet/>
      <dgm:spPr/>
      <dgm:t>
        <a:bodyPr/>
        <a:lstStyle/>
        <a:p>
          <a:endParaRPr lang="en-US"/>
        </a:p>
      </dgm:t>
    </dgm:pt>
    <dgm:pt modelId="{81654B99-A3BC-4402-9E09-54DE378E62A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L’entità, ovvero la gravità, delle conseguenze del danno è chiamata magnitudo.</a:t>
          </a:r>
          <a:endParaRPr lang="en-US" dirty="0">
            <a:latin typeface="Consolas" panose="020B0609020204030204" pitchFamily="49" charset="0"/>
          </a:endParaRPr>
        </a:p>
      </dgm:t>
    </dgm:pt>
    <dgm:pt modelId="{E382BA68-438F-423E-A10F-D2AEEB5E773E}" type="parTrans" cxnId="{B47EB04C-CC81-46D5-9FA8-13472D692E7A}">
      <dgm:prSet/>
      <dgm:spPr/>
      <dgm:t>
        <a:bodyPr/>
        <a:lstStyle/>
        <a:p>
          <a:endParaRPr lang="en-US"/>
        </a:p>
      </dgm:t>
    </dgm:pt>
    <dgm:pt modelId="{0710D537-FA31-400A-90B6-89C4C01A8861}" type="sibTrans" cxnId="{B47EB04C-CC81-46D5-9FA8-13472D692E7A}">
      <dgm:prSet/>
      <dgm:spPr/>
      <dgm:t>
        <a:bodyPr/>
        <a:lstStyle/>
        <a:p>
          <a:endParaRPr lang="en-US"/>
        </a:p>
      </dgm:t>
    </dgm:pt>
    <dgm:pt modelId="{70B17A7D-96A4-4F49-A837-9E3A05870B9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onsolas" panose="020B0609020204030204" pitchFamily="49" charset="0"/>
            </a:rPr>
            <a:t>Il danno alla persona può manifestarsi come malattia professionale o infortunio.</a:t>
          </a:r>
          <a:endParaRPr lang="en-US" dirty="0">
            <a:latin typeface="Consolas" panose="020B0609020204030204" pitchFamily="49" charset="0"/>
          </a:endParaRPr>
        </a:p>
      </dgm:t>
    </dgm:pt>
    <dgm:pt modelId="{E23F1E44-9483-4FDB-9482-4218963A6775}" type="parTrans" cxnId="{A3198671-6E2C-43B8-A50B-8486C5430224}">
      <dgm:prSet/>
      <dgm:spPr/>
      <dgm:t>
        <a:bodyPr/>
        <a:lstStyle/>
        <a:p>
          <a:endParaRPr lang="en-US"/>
        </a:p>
      </dgm:t>
    </dgm:pt>
    <dgm:pt modelId="{22993014-A9D8-4730-8617-0C2DBB16DB2E}" type="sibTrans" cxnId="{A3198671-6E2C-43B8-A50B-8486C5430224}">
      <dgm:prSet/>
      <dgm:spPr/>
      <dgm:t>
        <a:bodyPr/>
        <a:lstStyle/>
        <a:p>
          <a:endParaRPr lang="en-US"/>
        </a:p>
      </dgm:t>
    </dgm:pt>
    <dgm:pt modelId="{8688E8B1-55E4-4B6F-847E-26D8E1CB6590}" type="pres">
      <dgm:prSet presAssocID="{AB56B4BC-8ABD-4808-8BA3-CCB6C5BEC229}" presName="root" presStyleCnt="0">
        <dgm:presLayoutVars>
          <dgm:dir/>
          <dgm:resizeHandles val="exact"/>
        </dgm:presLayoutVars>
      </dgm:prSet>
      <dgm:spPr/>
    </dgm:pt>
    <dgm:pt modelId="{69BC5C3B-E057-4822-8187-BC2F278AB963}" type="pres">
      <dgm:prSet presAssocID="{7968F1B6-79E6-4863-8D35-45213A4C9F29}" presName="compNode" presStyleCnt="0"/>
      <dgm:spPr/>
    </dgm:pt>
    <dgm:pt modelId="{B4E6DC56-CDFA-49CB-906B-9B06F88761B5}" type="pres">
      <dgm:prSet presAssocID="{7968F1B6-79E6-4863-8D35-45213A4C9F29}" presName="bgRect" presStyleLbl="bgShp" presStyleIdx="0" presStyleCnt="3"/>
      <dgm:spPr/>
    </dgm:pt>
    <dgm:pt modelId="{395049A6-2C59-4F83-BA87-D637C558B5E9}" type="pres">
      <dgm:prSet presAssocID="{7968F1B6-79E6-4863-8D35-45213A4C9F2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01F4876-B8F4-4BB3-8282-1161B882B55B}" type="pres">
      <dgm:prSet presAssocID="{7968F1B6-79E6-4863-8D35-45213A4C9F29}" presName="spaceRect" presStyleCnt="0"/>
      <dgm:spPr/>
    </dgm:pt>
    <dgm:pt modelId="{690FE8B4-884E-41E5-A0F1-F1D18DA94BE0}" type="pres">
      <dgm:prSet presAssocID="{7968F1B6-79E6-4863-8D35-45213A4C9F29}" presName="parTx" presStyleLbl="revTx" presStyleIdx="0" presStyleCnt="3">
        <dgm:presLayoutVars>
          <dgm:chMax val="0"/>
          <dgm:chPref val="0"/>
        </dgm:presLayoutVars>
      </dgm:prSet>
      <dgm:spPr/>
    </dgm:pt>
    <dgm:pt modelId="{07C4A4B8-0D43-4305-BD72-372D63F487C0}" type="pres">
      <dgm:prSet presAssocID="{1F5E320C-7FD0-4E3A-8F67-0BF997354B1E}" presName="sibTrans" presStyleCnt="0"/>
      <dgm:spPr/>
    </dgm:pt>
    <dgm:pt modelId="{580CA289-F0B8-47B6-B022-6F620A3C7AE2}" type="pres">
      <dgm:prSet presAssocID="{81654B99-A3BC-4402-9E09-54DE378E62AF}" presName="compNode" presStyleCnt="0"/>
      <dgm:spPr/>
    </dgm:pt>
    <dgm:pt modelId="{E36DEFF3-2625-418D-855D-DB40C0AABF00}" type="pres">
      <dgm:prSet presAssocID="{81654B99-A3BC-4402-9E09-54DE378E62AF}" presName="bgRect" presStyleLbl="bgShp" presStyleIdx="1" presStyleCnt="3"/>
      <dgm:spPr/>
    </dgm:pt>
    <dgm:pt modelId="{88157474-C782-4994-B64C-D517D869A5C9}" type="pres">
      <dgm:prSet presAssocID="{81654B99-A3BC-4402-9E09-54DE378E62AF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61262BBB-A75D-4272-B119-2C3125FE1948}" type="pres">
      <dgm:prSet presAssocID="{81654B99-A3BC-4402-9E09-54DE378E62AF}" presName="spaceRect" presStyleCnt="0"/>
      <dgm:spPr/>
    </dgm:pt>
    <dgm:pt modelId="{92B648C0-AA2A-4A51-8923-4105573C4E67}" type="pres">
      <dgm:prSet presAssocID="{81654B99-A3BC-4402-9E09-54DE378E62AF}" presName="parTx" presStyleLbl="revTx" presStyleIdx="1" presStyleCnt="3">
        <dgm:presLayoutVars>
          <dgm:chMax val="0"/>
          <dgm:chPref val="0"/>
        </dgm:presLayoutVars>
      </dgm:prSet>
      <dgm:spPr/>
    </dgm:pt>
    <dgm:pt modelId="{8053E4D8-826A-42C6-B7D7-BA262CFE53E3}" type="pres">
      <dgm:prSet presAssocID="{0710D537-FA31-400A-90B6-89C4C01A8861}" presName="sibTrans" presStyleCnt="0"/>
      <dgm:spPr/>
    </dgm:pt>
    <dgm:pt modelId="{ED68ACC4-1BD8-4121-BC68-0BF4DCFC1952}" type="pres">
      <dgm:prSet presAssocID="{70B17A7D-96A4-4F49-A837-9E3A05870B93}" presName="compNode" presStyleCnt="0"/>
      <dgm:spPr/>
    </dgm:pt>
    <dgm:pt modelId="{36C0090C-29DC-4DC5-A1AF-01A618197649}" type="pres">
      <dgm:prSet presAssocID="{70B17A7D-96A4-4F49-A837-9E3A05870B93}" presName="bgRect" presStyleLbl="bgShp" presStyleIdx="2" presStyleCnt="3"/>
      <dgm:spPr/>
    </dgm:pt>
    <dgm:pt modelId="{D535ABC8-6C7C-4E94-A589-0708D2B7B5C1}" type="pres">
      <dgm:prSet presAssocID="{70B17A7D-96A4-4F49-A837-9E3A05870B93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854BC51-7A7A-4B1D-B3FF-7A209CB100A1}" type="pres">
      <dgm:prSet presAssocID="{70B17A7D-96A4-4F49-A837-9E3A05870B93}" presName="spaceRect" presStyleCnt="0"/>
      <dgm:spPr/>
    </dgm:pt>
    <dgm:pt modelId="{D0C8EE06-5CAA-48B8-A39E-5F3B0B343F8E}" type="pres">
      <dgm:prSet presAssocID="{70B17A7D-96A4-4F49-A837-9E3A05870B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48DD08-3681-421F-A905-45EF1C2F479B}" type="presOf" srcId="{81654B99-A3BC-4402-9E09-54DE378E62AF}" destId="{92B648C0-AA2A-4A51-8923-4105573C4E67}" srcOrd="0" destOrd="0" presId="urn:microsoft.com/office/officeart/2018/2/layout/IconVerticalSolidList"/>
    <dgm:cxn modelId="{B47EB04C-CC81-46D5-9FA8-13472D692E7A}" srcId="{AB56B4BC-8ABD-4808-8BA3-CCB6C5BEC229}" destId="{81654B99-A3BC-4402-9E09-54DE378E62AF}" srcOrd="1" destOrd="0" parTransId="{E382BA68-438F-423E-A10F-D2AEEB5E773E}" sibTransId="{0710D537-FA31-400A-90B6-89C4C01A8861}"/>
    <dgm:cxn modelId="{A3198671-6E2C-43B8-A50B-8486C5430224}" srcId="{AB56B4BC-8ABD-4808-8BA3-CCB6C5BEC229}" destId="{70B17A7D-96A4-4F49-A837-9E3A05870B93}" srcOrd="2" destOrd="0" parTransId="{E23F1E44-9483-4FDB-9482-4218963A6775}" sibTransId="{22993014-A9D8-4730-8617-0C2DBB16DB2E}"/>
    <dgm:cxn modelId="{9E459A52-AC7A-413C-95C0-57DF990EFC7C}" type="presOf" srcId="{70B17A7D-96A4-4F49-A837-9E3A05870B93}" destId="{D0C8EE06-5CAA-48B8-A39E-5F3B0B343F8E}" srcOrd="0" destOrd="0" presId="urn:microsoft.com/office/officeart/2018/2/layout/IconVerticalSolidList"/>
    <dgm:cxn modelId="{7A7CBC89-DCB5-4754-814A-50C8AEED2A91}" type="presOf" srcId="{AB56B4BC-8ABD-4808-8BA3-CCB6C5BEC229}" destId="{8688E8B1-55E4-4B6F-847E-26D8E1CB6590}" srcOrd="0" destOrd="0" presId="urn:microsoft.com/office/officeart/2018/2/layout/IconVerticalSolidList"/>
    <dgm:cxn modelId="{FB82699C-2F72-4FD7-B8ED-B114B45803FD}" srcId="{AB56B4BC-8ABD-4808-8BA3-CCB6C5BEC229}" destId="{7968F1B6-79E6-4863-8D35-45213A4C9F29}" srcOrd="0" destOrd="0" parTransId="{CF1B3022-FE65-4556-B32F-84D37E86BFCE}" sibTransId="{1F5E320C-7FD0-4E3A-8F67-0BF997354B1E}"/>
    <dgm:cxn modelId="{02754FE6-8D7E-4C23-8382-5FB81E0C8D82}" type="presOf" srcId="{7968F1B6-79E6-4863-8D35-45213A4C9F29}" destId="{690FE8B4-884E-41E5-A0F1-F1D18DA94BE0}" srcOrd="0" destOrd="0" presId="urn:microsoft.com/office/officeart/2018/2/layout/IconVerticalSolidList"/>
    <dgm:cxn modelId="{D0505B27-F244-4AE9-8BE1-ED1A7D27A221}" type="presParOf" srcId="{8688E8B1-55E4-4B6F-847E-26D8E1CB6590}" destId="{69BC5C3B-E057-4822-8187-BC2F278AB963}" srcOrd="0" destOrd="0" presId="urn:microsoft.com/office/officeart/2018/2/layout/IconVerticalSolidList"/>
    <dgm:cxn modelId="{4EB048CB-C7CE-469E-8954-AC6E616CCFB7}" type="presParOf" srcId="{69BC5C3B-E057-4822-8187-BC2F278AB963}" destId="{B4E6DC56-CDFA-49CB-906B-9B06F88761B5}" srcOrd="0" destOrd="0" presId="urn:microsoft.com/office/officeart/2018/2/layout/IconVerticalSolidList"/>
    <dgm:cxn modelId="{23ED9D37-6223-4FD1-A544-D32D4ECDBD48}" type="presParOf" srcId="{69BC5C3B-E057-4822-8187-BC2F278AB963}" destId="{395049A6-2C59-4F83-BA87-D637C558B5E9}" srcOrd="1" destOrd="0" presId="urn:microsoft.com/office/officeart/2018/2/layout/IconVerticalSolidList"/>
    <dgm:cxn modelId="{B4F63C97-5845-4DFC-81CD-DA73DBCE72E8}" type="presParOf" srcId="{69BC5C3B-E057-4822-8187-BC2F278AB963}" destId="{501F4876-B8F4-4BB3-8282-1161B882B55B}" srcOrd="2" destOrd="0" presId="urn:microsoft.com/office/officeart/2018/2/layout/IconVerticalSolidList"/>
    <dgm:cxn modelId="{6FCB0B2C-42E4-4C34-BD76-84AE03089A51}" type="presParOf" srcId="{69BC5C3B-E057-4822-8187-BC2F278AB963}" destId="{690FE8B4-884E-41E5-A0F1-F1D18DA94BE0}" srcOrd="3" destOrd="0" presId="urn:microsoft.com/office/officeart/2018/2/layout/IconVerticalSolidList"/>
    <dgm:cxn modelId="{64FB06A6-D552-479D-B3A2-EB2F2D8E1519}" type="presParOf" srcId="{8688E8B1-55E4-4B6F-847E-26D8E1CB6590}" destId="{07C4A4B8-0D43-4305-BD72-372D63F487C0}" srcOrd="1" destOrd="0" presId="urn:microsoft.com/office/officeart/2018/2/layout/IconVerticalSolidList"/>
    <dgm:cxn modelId="{1CCE1ADB-3F43-4C11-85D1-6C96107F807D}" type="presParOf" srcId="{8688E8B1-55E4-4B6F-847E-26D8E1CB6590}" destId="{580CA289-F0B8-47B6-B022-6F620A3C7AE2}" srcOrd="2" destOrd="0" presId="urn:microsoft.com/office/officeart/2018/2/layout/IconVerticalSolidList"/>
    <dgm:cxn modelId="{3E4BF11B-B9F9-4E0A-B620-9D0E1249ADD7}" type="presParOf" srcId="{580CA289-F0B8-47B6-B022-6F620A3C7AE2}" destId="{E36DEFF3-2625-418D-855D-DB40C0AABF00}" srcOrd="0" destOrd="0" presId="urn:microsoft.com/office/officeart/2018/2/layout/IconVerticalSolidList"/>
    <dgm:cxn modelId="{F1AB68D3-5934-49BC-9B6C-C6371B7ECED0}" type="presParOf" srcId="{580CA289-F0B8-47B6-B022-6F620A3C7AE2}" destId="{88157474-C782-4994-B64C-D517D869A5C9}" srcOrd="1" destOrd="0" presId="urn:microsoft.com/office/officeart/2018/2/layout/IconVerticalSolidList"/>
    <dgm:cxn modelId="{97AA527D-E42D-4C98-9453-71BE86E93282}" type="presParOf" srcId="{580CA289-F0B8-47B6-B022-6F620A3C7AE2}" destId="{61262BBB-A75D-4272-B119-2C3125FE1948}" srcOrd="2" destOrd="0" presId="urn:microsoft.com/office/officeart/2018/2/layout/IconVerticalSolidList"/>
    <dgm:cxn modelId="{00359562-867E-4195-9EA5-954F6924FD80}" type="presParOf" srcId="{580CA289-F0B8-47B6-B022-6F620A3C7AE2}" destId="{92B648C0-AA2A-4A51-8923-4105573C4E67}" srcOrd="3" destOrd="0" presId="urn:microsoft.com/office/officeart/2018/2/layout/IconVerticalSolidList"/>
    <dgm:cxn modelId="{7E11CB67-17FD-4CA9-8B65-FB7D23094345}" type="presParOf" srcId="{8688E8B1-55E4-4B6F-847E-26D8E1CB6590}" destId="{8053E4D8-826A-42C6-B7D7-BA262CFE53E3}" srcOrd="3" destOrd="0" presId="urn:microsoft.com/office/officeart/2018/2/layout/IconVerticalSolidList"/>
    <dgm:cxn modelId="{9D0EB89F-90AC-47C5-BD0A-1140A1EA8503}" type="presParOf" srcId="{8688E8B1-55E4-4B6F-847E-26D8E1CB6590}" destId="{ED68ACC4-1BD8-4121-BC68-0BF4DCFC1952}" srcOrd="4" destOrd="0" presId="urn:microsoft.com/office/officeart/2018/2/layout/IconVerticalSolidList"/>
    <dgm:cxn modelId="{090E28B6-5B12-441C-89B3-F238DBC85B1A}" type="presParOf" srcId="{ED68ACC4-1BD8-4121-BC68-0BF4DCFC1952}" destId="{36C0090C-29DC-4DC5-A1AF-01A618197649}" srcOrd="0" destOrd="0" presId="urn:microsoft.com/office/officeart/2018/2/layout/IconVerticalSolidList"/>
    <dgm:cxn modelId="{09F705C3-9215-4257-B0EE-7A4555D900B6}" type="presParOf" srcId="{ED68ACC4-1BD8-4121-BC68-0BF4DCFC1952}" destId="{D535ABC8-6C7C-4E94-A589-0708D2B7B5C1}" srcOrd="1" destOrd="0" presId="urn:microsoft.com/office/officeart/2018/2/layout/IconVerticalSolidList"/>
    <dgm:cxn modelId="{541FC5E9-D643-43E0-905A-65009993F2D1}" type="presParOf" srcId="{ED68ACC4-1BD8-4121-BC68-0BF4DCFC1952}" destId="{E854BC51-7A7A-4B1D-B3FF-7A209CB100A1}" srcOrd="2" destOrd="0" presId="urn:microsoft.com/office/officeart/2018/2/layout/IconVerticalSolidList"/>
    <dgm:cxn modelId="{06B2C33B-3E05-4A53-9E8D-52214C7CD593}" type="presParOf" srcId="{ED68ACC4-1BD8-4121-BC68-0BF4DCFC1952}" destId="{D0C8EE06-5CAA-48B8-A39E-5F3B0B343F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74C9-756D-4D9D-A8E0-8CA24D580D35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3E2E0-E524-424D-B5EF-D5910FF6341B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C1277-6228-4B73-8AB3-0C1BADD59211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onsolas" panose="020B0609020204030204" pitchFamily="49" charset="0"/>
            </a:rPr>
            <a:t>La Costituzione Italiana.</a:t>
          </a:r>
          <a:endParaRPr lang="en-US" sz="2500" kern="1200" dirty="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57CB694C-BC75-48DC-BE6A-FFC55249A491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D32E6A-0667-4F51-BCE1-8C94146D1E94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185D41-DFDF-4408-B011-2795EFCD64F2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onsolas" panose="020B0609020204030204" pitchFamily="49" charset="0"/>
            </a:rPr>
            <a:t>La Normativa comunitaria.</a:t>
          </a:r>
          <a:endParaRPr lang="en-US" sz="25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E7626980-5AB6-47B5-8CE5-9B558A88CAD2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AF1BC2-D387-4A86-BC34-8AA6F14AAAD2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AD18D-3384-4F50-8A95-4E3289393984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onsolas" panose="020B0609020204030204" pitchFamily="49" charset="0"/>
            </a:rPr>
            <a:t>Il Testo unico sulla sicurezza.</a:t>
          </a:r>
          <a:endParaRPr lang="en-US" sz="2500" kern="1200" dirty="0">
            <a:latin typeface="Consolas" panose="020B0609020204030204" pitchFamily="49" charset="0"/>
          </a:endParaRPr>
        </a:p>
      </dsp:txBody>
      <dsp:txXfrm>
        <a:off x="1840447" y="3984333"/>
        <a:ext cx="4420652" cy="1593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EE61-8E0C-493A-85F1-AB94E49BDBF1}">
      <dsp:nvSpPr>
        <dsp:cNvPr id="0" name=""/>
        <dsp:cNvSpPr/>
      </dsp:nvSpPr>
      <dsp:spPr>
        <a:xfrm>
          <a:off x="1322" y="1026003"/>
          <a:ext cx="3093713" cy="1546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bg1"/>
              </a:solidFill>
              <a:latin typeface="Consolas" panose="020B0609020204030204" pitchFamily="49" charset="0"/>
            </a:rPr>
            <a:t>L’uomo</a:t>
          </a:r>
          <a:r>
            <a:rPr lang="it-IT" sz="3100" kern="1200" dirty="0">
              <a:solidFill>
                <a:schemeClr val="bg1"/>
              </a:solidFill>
            </a:rPr>
            <a:t>.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46628" y="1071309"/>
        <a:ext cx="3003101" cy="1456244"/>
      </dsp:txXfrm>
    </dsp:sp>
    <dsp:sp modelId="{B6489CC7-A6B5-4CD0-BBC1-48413D7DB1C2}">
      <dsp:nvSpPr>
        <dsp:cNvPr id="0" name=""/>
        <dsp:cNvSpPr/>
      </dsp:nvSpPr>
      <dsp:spPr>
        <a:xfrm>
          <a:off x="3868463" y="1026003"/>
          <a:ext cx="3093713" cy="1546856"/>
        </a:xfrm>
        <a:prstGeom prst="roundRect">
          <a:avLst>
            <a:gd name="adj" fmla="val 10000"/>
          </a:avLst>
        </a:prstGeom>
        <a:solidFill>
          <a:schemeClr val="accent2">
            <a:hueOff val="-2310045"/>
            <a:satOff val="-802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bg1"/>
              </a:solidFill>
              <a:latin typeface="Consolas" panose="020B0609020204030204" pitchFamily="49" charset="0"/>
            </a:rPr>
            <a:t>I macchinari e le attrezzature.</a:t>
          </a:r>
          <a:endParaRPr lang="en-US" sz="31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3913769" y="1071309"/>
        <a:ext cx="3003101" cy="1456244"/>
      </dsp:txXfrm>
    </dsp:sp>
    <dsp:sp modelId="{F3353B2D-904F-41B0-82A3-AE40D1538D7B}">
      <dsp:nvSpPr>
        <dsp:cNvPr id="0" name=""/>
        <dsp:cNvSpPr/>
      </dsp:nvSpPr>
      <dsp:spPr>
        <a:xfrm>
          <a:off x="7735605" y="1026003"/>
          <a:ext cx="3093713" cy="1546856"/>
        </a:xfrm>
        <a:prstGeom prst="roundRect">
          <a:avLst>
            <a:gd name="adj" fmla="val 10000"/>
          </a:avLst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bg1"/>
              </a:solidFill>
              <a:latin typeface="Consolas" panose="020B0609020204030204" pitchFamily="49" charset="0"/>
            </a:rPr>
            <a:t>L’ambiente.</a:t>
          </a:r>
          <a:endParaRPr lang="en-US" sz="31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7780911" y="1071309"/>
        <a:ext cx="3003101" cy="14562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7E5F3-4057-4E6D-8592-C2D914B4EEF1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C7A5B0-C55E-492F-AA1A-D448C1F98042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F6A5E-AECC-4C96-896D-7351FEFDFF91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onsolas" panose="020B0609020204030204" pitchFamily="49" charset="0"/>
            </a:rPr>
            <a:t>La prevenzione agisce per ridurre la probabilità che un evento accada.</a:t>
          </a:r>
          <a:endParaRPr lang="en-US" sz="24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01C82953-F2A0-49D3-BD8A-135FFD6CF1E0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5042E-DC7F-4044-8B95-FAF01213DEF9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4F98D-BD9D-4F19-B7E0-0CF0CF24E040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onsolas" panose="020B0609020204030204" pitchFamily="49" charset="0"/>
            </a:rPr>
            <a:t>La protezione agisce per ridurre l’entità del danno qualora accada.</a:t>
          </a:r>
          <a:endParaRPr lang="en-US" sz="2400" kern="1200" dirty="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61EE5-20D3-49EB-8446-E46546FC420F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0C2919-D25B-412B-83B8-E6595BCA27B7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7B352-384F-4788-AA89-1A885107C221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La prima e principale misura di prevenzione è la valutazione dei rischi.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251F1E24-8EC4-4A35-B914-FDFC33C932CE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A159A-D3A1-4F01-80E6-46C64D0FE23D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BDEB24-6A3B-46A8-939C-341DA8CA73F9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Per il D.Lgs.81/08 la prevenzione è il complesso di disposizioni o misure necessarie per evitare o diminuire i rischi professionali.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125B3-0C84-4EC7-BD7F-CA6A0A68EDDF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D51F60-BE42-48CA-8FF9-205DC6499C8C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90223-3B2C-45A4-A305-61CDB89AC3C7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La formazione, l’informazione e l’addestramento dei lavoratori</a:t>
          </a:r>
          <a:r>
            <a:rPr lang="it-IT" sz="1700" kern="1200" dirty="0"/>
            <a:t>.</a:t>
          </a:r>
          <a:endParaRPr lang="en-US" sz="1700" kern="1200" dirty="0"/>
        </a:p>
      </dsp:txBody>
      <dsp:txXfrm>
        <a:off x="1355324" y="2315"/>
        <a:ext cx="4905775" cy="1173440"/>
      </dsp:txXfrm>
    </dsp:sp>
    <dsp:sp modelId="{A8445B2C-3DBD-4C55-BC98-C8235BED4418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03DABF-B4B4-4FB0-9FD9-D7A3704787D5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782BF-9DAE-45F6-B7EE-1DF519ED0E6B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La progettazione, la costruzione e il corretto utilizzo dei luoghi di lavoro, delle attrezzature e degli impianti.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355324" y="1469116"/>
        <a:ext cx="4905775" cy="1173440"/>
      </dsp:txXfrm>
    </dsp:sp>
    <dsp:sp modelId="{FF53D3AD-02AE-43C1-A3A7-65E5771ABC8E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rgbClr val="F49D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A75263-B2DA-45B5-BBF2-94DE7E9A9D4D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D9797-18DA-4761-B454-CA17B6E3C563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La prevenzione, o l’evitamento, di situazioni di pericolo che possano causare danni.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355324" y="2935917"/>
        <a:ext cx="4905775" cy="1173440"/>
      </dsp:txXfrm>
    </dsp:sp>
    <dsp:sp modelId="{91F62D5E-3546-4D3D-B5BE-45F8903494AC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193C9-8D9F-4EC2-A65F-A8D905244D81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1087-1208-49D0-8306-911003F430EE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latin typeface="Consolas" panose="020B0609020204030204" pitchFamily="49" charset="0"/>
            </a:rPr>
            <a:t>L’adozione di modelli di organizzazione e gestione conformemente alle Linee guida UNI-INAIL.</a:t>
          </a:r>
          <a:endParaRPr lang="en-US" sz="1700" b="0" kern="1200" dirty="0">
            <a:latin typeface="Consolas" panose="020B0609020204030204" pitchFamily="49" charset="0"/>
          </a:endParaRPr>
        </a:p>
      </dsp:txBody>
      <dsp:txXfrm>
        <a:off x="1355324" y="4402718"/>
        <a:ext cx="4905775" cy="11734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D784-8EB2-4569-BEB6-029EADEFB953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86F664-40DC-47E9-937A-1CA0D15199A3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E9CA5-A942-4CF2-9255-416733CFD55E}">
      <dsp:nvSpPr>
        <dsp:cNvPr id="0" name=""/>
        <dsp:cNvSpPr/>
      </dsp:nvSpPr>
      <dsp:spPr>
        <a:xfrm>
          <a:off x="1247006" y="584815"/>
          <a:ext cx="9583634" cy="107965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onsolas" panose="020B0609020204030204" pitchFamily="49" charset="0"/>
            </a:rPr>
            <a:t>La valutazione del rischio è la stima della probabilità che un danno accada e dell’entità dello stesso.</a:t>
          </a:r>
          <a:endParaRPr lang="en-US" sz="2400" b="0" kern="1200" dirty="0">
            <a:latin typeface="Consolas" panose="020B0609020204030204" pitchFamily="49" charset="0"/>
          </a:endParaRPr>
        </a:p>
      </dsp:txBody>
      <dsp:txXfrm>
        <a:off x="1299711" y="637520"/>
        <a:ext cx="9478224" cy="974248"/>
      </dsp:txXfrm>
    </dsp:sp>
    <dsp:sp modelId="{5A14B59A-2138-4449-ABDB-808D6D209B46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F7E3B5-D9C6-4882-BF88-8EC393518B45}">
      <dsp:nvSpPr>
        <dsp:cNvPr id="0" name=""/>
        <dsp:cNvSpPr/>
      </dsp:nvSpPr>
      <dsp:spPr>
        <a:xfrm>
          <a:off x="326596" y="2184841"/>
          <a:ext cx="593812" cy="593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05F00-C1F3-445C-920C-480DA3982DD2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onsolas" panose="020B0609020204030204" pitchFamily="49" charset="0"/>
            </a:rPr>
            <a:t>La probabilità e l’entità di un danno sono misurate con una scala di 4 valori.</a:t>
          </a:r>
          <a:endParaRPr lang="en-US" sz="2400" kern="1200" dirty="0">
            <a:latin typeface="Consolas" panose="020B0609020204030204" pitchFamily="49" charset="0"/>
          </a:endParaRPr>
        </a:p>
      </dsp:txBody>
      <dsp:txXfrm>
        <a:off x="1247006" y="1934388"/>
        <a:ext cx="9583634" cy="10796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08DC8-B1F7-461A-9589-8214214AC743}">
      <dsp:nvSpPr>
        <dsp:cNvPr id="0" name=""/>
        <dsp:cNvSpPr/>
      </dsp:nvSpPr>
      <dsp:spPr>
        <a:xfrm>
          <a:off x="919867" y="525899"/>
          <a:ext cx="1444966" cy="14449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F35B11-9FCF-4CE5-B64F-7E83955D5B8E}">
      <dsp:nvSpPr>
        <dsp:cNvPr id="0" name=""/>
        <dsp:cNvSpPr/>
      </dsp:nvSpPr>
      <dsp:spPr>
        <a:xfrm>
          <a:off x="36832" y="2352963"/>
          <a:ext cx="32110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onsolas" panose="020B0609020204030204" pitchFamily="49" charset="0"/>
            </a:rPr>
            <a:t>Siano valutati tutti i rischi per la salute e la sicurezza presenti in azienda.</a:t>
          </a:r>
          <a:endParaRPr lang="en-US" sz="1300" kern="1200" dirty="0">
            <a:latin typeface="Consolas" panose="020B0609020204030204" pitchFamily="49" charset="0"/>
          </a:endParaRPr>
        </a:p>
      </dsp:txBody>
      <dsp:txXfrm>
        <a:off x="36832" y="2352963"/>
        <a:ext cx="3211037" cy="720000"/>
      </dsp:txXfrm>
    </dsp:sp>
    <dsp:sp modelId="{CE983128-4F39-4F32-9016-178900077A7B}">
      <dsp:nvSpPr>
        <dsp:cNvPr id="0" name=""/>
        <dsp:cNvSpPr/>
      </dsp:nvSpPr>
      <dsp:spPr>
        <a:xfrm>
          <a:off x="4692837" y="525899"/>
          <a:ext cx="1444966" cy="1444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ACA263-9C0C-4035-B128-6A004055FBC7}">
      <dsp:nvSpPr>
        <dsp:cNvPr id="0" name=""/>
        <dsp:cNvSpPr/>
      </dsp:nvSpPr>
      <dsp:spPr>
        <a:xfrm>
          <a:off x="3809801" y="2352963"/>
          <a:ext cx="32110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onsolas" panose="020B0609020204030204" pitchFamily="49" charset="0"/>
            </a:rPr>
            <a:t>Tali rischi siano eliminati alla fonte o ridotti al minimo.</a:t>
          </a:r>
          <a:endParaRPr lang="en-US" sz="1300" kern="1200" dirty="0">
            <a:latin typeface="Consolas" panose="020B0609020204030204" pitchFamily="49" charset="0"/>
          </a:endParaRPr>
        </a:p>
      </dsp:txBody>
      <dsp:txXfrm>
        <a:off x="3809801" y="2352963"/>
        <a:ext cx="3211037" cy="720000"/>
      </dsp:txXfrm>
    </dsp:sp>
    <dsp:sp modelId="{8DAA75A2-99B0-41F8-9D71-700320582FC0}">
      <dsp:nvSpPr>
        <dsp:cNvPr id="0" name=""/>
        <dsp:cNvSpPr/>
      </dsp:nvSpPr>
      <dsp:spPr>
        <a:xfrm>
          <a:off x="8465806" y="525899"/>
          <a:ext cx="1444966" cy="14449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43F0E-051F-479C-A94D-B47062755C50}">
      <dsp:nvSpPr>
        <dsp:cNvPr id="0" name=""/>
        <dsp:cNvSpPr/>
      </dsp:nvSpPr>
      <dsp:spPr>
        <a:xfrm>
          <a:off x="7582770" y="2352963"/>
          <a:ext cx="32110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onsolas" panose="020B0609020204030204" pitchFamily="49" charset="0"/>
            </a:rPr>
            <a:t>Sia limitato il numero dei lavoratori che sono, o che possono essere, esposti a tali rischi.</a:t>
          </a:r>
          <a:endParaRPr lang="en-US" sz="1300" kern="1200" dirty="0">
            <a:latin typeface="Consolas" panose="020B0609020204030204" pitchFamily="49" charset="0"/>
          </a:endParaRPr>
        </a:p>
      </dsp:txBody>
      <dsp:txXfrm>
        <a:off x="7582770" y="2352963"/>
        <a:ext cx="3211037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875EA-93B5-45A0-8925-C38C7929353B}">
      <dsp:nvSpPr>
        <dsp:cNvPr id="0" name=""/>
        <dsp:cNvSpPr/>
      </dsp:nvSpPr>
      <dsp:spPr>
        <a:xfrm>
          <a:off x="9519" y="945883"/>
          <a:ext cx="2845158" cy="17070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  <a:latin typeface="Consolas" panose="020B0609020204030204" pitchFamily="49" charset="0"/>
            </a:rPr>
            <a:t>Salute: è lo stato di completo benessere fisico, mentale e sociale del lavoratore e quindi non solo l’assenza di malattia o di infermità.</a:t>
          </a:r>
          <a:endParaRPr lang="en-US" sz="14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59518" y="995882"/>
        <a:ext cx="2745160" cy="1607097"/>
      </dsp:txXfrm>
    </dsp:sp>
    <dsp:sp modelId="{97D6F8F0-959B-463B-AA73-C4973E9BE64C}">
      <dsp:nvSpPr>
        <dsp:cNvPr id="0" name=""/>
        <dsp:cNvSpPr/>
      </dsp:nvSpPr>
      <dsp:spPr>
        <a:xfrm>
          <a:off x="3423533" y="2964069"/>
          <a:ext cx="45720" cy="82618"/>
        </a:xfrm>
        <a:prstGeom prst="rightArrow">
          <a:avLst>
            <a:gd name="adj1" fmla="val 60000"/>
            <a:gd name="adj2" fmla="val 50000"/>
          </a:avLst>
        </a:prstGeom>
        <a:solidFill>
          <a:srgbClr val="2099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3533" y="2980593"/>
        <a:ext cx="32004" cy="49570"/>
      </dsp:txXfrm>
    </dsp:sp>
    <dsp:sp modelId="{02B6B8AC-816F-43AB-9997-3580137C8798}">
      <dsp:nvSpPr>
        <dsp:cNvPr id="0" name=""/>
        <dsp:cNvSpPr/>
      </dsp:nvSpPr>
      <dsp:spPr>
        <a:xfrm>
          <a:off x="3992741" y="945883"/>
          <a:ext cx="2845158" cy="1707095"/>
        </a:xfrm>
        <a:prstGeom prst="roundRect">
          <a:avLst>
            <a:gd name="adj" fmla="val 10000"/>
          </a:avLst>
        </a:prstGeom>
        <a:solidFill>
          <a:schemeClr val="accent2">
            <a:hueOff val="-2310045"/>
            <a:satOff val="-802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  <a:latin typeface="Consolas" panose="020B0609020204030204" pitchFamily="49" charset="0"/>
            </a:rPr>
            <a:t>Infortunio: è una menomazione, temporanea o permanente, della capacità lavorativa provocata da causa violenta in occasione dello svolgimento di una mansione lavorativa.</a:t>
          </a:r>
          <a:endParaRPr lang="en-US" sz="14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4042740" y="995882"/>
        <a:ext cx="2745160" cy="1607097"/>
      </dsp:txXfrm>
    </dsp:sp>
    <dsp:sp modelId="{AAAB6969-C7F1-4CE4-866D-8303762D5F7E}">
      <dsp:nvSpPr>
        <dsp:cNvPr id="0" name=""/>
        <dsp:cNvSpPr/>
      </dsp:nvSpPr>
      <dsp:spPr>
        <a:xfrm>
          <a:off x="8449712" y="3046063"/>
          <a:ext cx="93618" cy="169795"/>
        </a:xfrm>
        <a:prstGeom prst="rightArrow">
          <a:avLst>
            <a:gd name="adj1" fmla="val 60000"/>
            <a:gd name="adj2" fmla="val 50000"/>
          </a:avLst>
        </a:prstGeom>
        <a:solidFill>
          <a:srgbClr val="166288"/>
        </a:solidFill>
        <a:ln>
          <a:solidFill>
            <a:srgbClr val="15628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449712" y="3080022"/>
        <a:ext cx="65533" cy="101877"/>
      </dsp:txXfrm>
    </dsp:sp>
    <dsp:sp modelId="{F57F2929-4E62-42ED-A7A6-8272F43F72EC}">
      <dsp:nvSpPr>
        <dsp:cNvPr id="0" name=""/>
        <dsp:cNvSpPr/>
      </dsp:nvSpPr>
      <dsp:spPr>
        <a:xfrm>
          <a:off x="7975963" y="945883"/>
          <a:ext cx="2845158" cy="1707095"/>
        </a:xfrm>
        <a:prstGeom prst="roundRect">
          <a:avLst>
            <a:gd name="adj" fmla="val 10000"/>
          </a:avLst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  <a:latin typeface="Consolas" panose="020B0609020204030204" pitchFamily="49" charset="0"/>
            </a:rPr>
            <a:t>Malattia professionale: è la conseguenza di una serie di azioni nocive che maturano lentamente nell’organismo del lavoratore per trasformarsi in una forma morbosa.</a:t>
          </a:r>
          <a:endParaRPr lang="en-US" sz="14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8025962" y="995882"/>
        <a:ext cx="2745160" cy="16070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FC571-89A0-4081-84AD-9E727BD2ACD4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71CCBF-7359-4241-9122-674FE9A57C72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13D69-A1FE-49F6-B73E-0413C40DF9FA}">
      <dsp:nvSpPr>
        <dsp:cNvPr id="0" name=""/>
        <dsp:cNvSpPr/>
      </dsp:nvSpPr>
      <dsp:spPr>
        <a:xfrm>
          <a:off x="1247006" y="584815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solidFill>
                <a:schemeClr val="bg1"/>
              </a:solidFill>
              <a:latin typeface="Consolas" panose="020B0609020204030204" pitchFamily="49" charset="0"/>
            </a:rPr>
            <a:t>La malattia professionale non è un episodio singolo, subitaneo, improvviso, ma un effetto derivante da un’esposizione costante a un elemento danneggiante.</a:t>
          </a:r>
          <a:endParaRPr lang="en-US" sz="2100" kern="120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1247006" y="584815"/>
        <a:ext cx="9583634" cy="1079658"/>
      </dsp:txXfrm>
    </dsp:sp>
    <dsp:sp modelId="{18B63C59-5237-4B57-BC6C-FFEA9D5EA41E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rgbClr val="DDCC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69DD50-2D70-403E-B8A1-2B6CFCE2E3E4}">
      <dsp:nvSpPr>
        <dsp:cNvPr id="0" name=""/>
        <dsp:cNvSpPr/>
      </dsp:nvSpPr>
      <dsp:spPr>
        <a:xfrm>
          <a:off x="316896" y="2342175"/>
          <a:ext cx="491932" cy="555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E7B6A-992D-4D82-8551-92122CDD5C2D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Consolas" panose="020B0609020204030204" pitchFamily="49" charset="0"/>
            </a:rPr>
            <a:t>I fattori base che determinano la comparsa di una malattia professionale sono la concentrazione ambientale della sostanza pericolosa e il tempo in cui il lavoratore è esposto.</a:t>
          </a:r>
          <a:endParaRPr lang="en-US" sz="2100" kern="1200">
            <a:latin typeface="Consolas" panose="020B0609020204030204" pitchFamily="49" charset="0"/>
          </a:endParaRPr>
        </a:p>
      </dsp:txBody>
      <dsp:txXfrm>
        <a:off x="1247006" y="1934388"/>
        <a:ext cx="9583634" cy="10796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80270-1F46-4A17-A7AA-1064B9210EB3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rgbClr val="F49D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EF01FF-73B5-45BC-BB0E-98F48D5C1A74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777BD-0B57-4A66-BC06-0DF02C441E66}">
      <dsp:nvSpPr>
        <dsp:cNvPr id="0" name=""/>
        <dsp:cNvSpPr/>
      </dsp:nvSpPr>
      <dsp:spPr>
        <a:xfrm>
          <a:off x="1247006" y="584815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onsolas" panose="020B0609020204030204" pitchFamily="49" charset="0"/>
            </a:rPr>
            <a:t>Sono quelli che necessitano dell’intervento umano per essere efficaci.</a:t>
          </a:r>
          <a:endParaRPr lang="en-US" sz="2500" kern="1200" dirty="0">
            <a:latin typeface="Consolas" panose="020B0609020204030204" pitchFamily="49" charset="0"/>
          </a:endParaRPr>
        </a:p>
      </dsp:txBody>
      <dsp:txXfrm>
        <a:off x="1247006" y="584815"/>
        <a:ext cx="9583634" cy="1079658"/>
      </dsp:txXfrm>
    </dsp:sp>
    <dsp:sp modelId="{69CD6129-487C-4500-96FC-9AD0A06F22FA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981DD1-0FD8-4526-9CAE-996F3FAEB781}">
      <dsp:nvSpPr>
        <dsp:cNvPr id="0" name=""/>
        <dsp:cNvSpPr/>
      </dsp:nvSpPr>
      <dsp:spPr>
        <a:xfrm>
          <a:off x="326596" y="2177312"/>
          <a:ext cx="593812" cy="593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C62BB-5A3C-49DA-A339-D9988A34C19C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Consolas" panose="020B0609020204030204" pitchFamily="49" charset="0"/>
            </a:rPr>
            <a:t>Ne sono esempi i DPI, i mezzi di estinzione portatile e la cartellonistica di sicurezza.</a:t>
          </a:r>
          <a:endParaRPr lang="en-US" sz="2500" kern="1200" dirty="0">
            <a:latin typeface="Consolas" panose="020B0609020204030204" pitchFamily="49" charset="0"/>
          </a:endParaRPr>
        </a:p>
      </dsp:txBody>
      <dsp:txXfrm>
        <a:off x="1247006" y="1934388"/>
        <a:ext cx="9583634" cy="10796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C3D2A-004A-4AD1-A9DD-F9E6C84A99FD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302B11-6EB3-43A8-9648-0F1CF0EA0274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FA4D4-54B3-45CC-B31B-3FCFF95CF9EB}">
      <dsp:nvSpPr>
        <dsp:cNvPr id="0" name=""/>
        <dsp:cNvSpPr/>
      </dsp:nvSpPr>
      <dsp:spPr>
        <a:xfrm>
          <a:off x="1247006" y="584815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Consolas" panose="020B0609020204030204" pitchFamily="49" charset="0"/>
            </a:rPr>
            <a:t>Sono quelli che si attivano autonomamente senza l’intervento umano in caso di evento dannoso.</a:t>
          </a:r>
          <a:endParaRPr lang="en-US" sz="2100" kern="1200" dirty="0">
            <a:latin typeface="Consolas" panose="020B0609020204030204" pitchFamily="49" charset="0"/>
          </a:endParaRPr>
        </a:p>
      </dsp:txBody>
      <dsp:txXfrm>
        <a:off x="1247006" y="584815"/>
        <a:ext cx="9583634" cy="1079658"/>
      </dsp:txXfrm>
    </dsp:sp>
    <dsp:sp modelId="{4CAF95D1-272E-4D80-8E81-7A3EF3A197CF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D84BD2-1191-451A-BCB8-F1F1F63C8DB8}">
      <dsp:nvSpPr>
        <dsp:cNvPr id="0" name=""/>
        <dsp:cNvSpPr/>
      </dsp:nvSpPr>
      <dsp:spPr>
        <a:xfrm>
          <a:off x="173728" y="1924846"/>
          <a:ext cx="899548" cy="970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24994-B058-409F-B15A-FA848356C447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Consolas" panose="020B0609020204030204" pitchFamily="49" charset="0"/>
            </a:rPr>
            <a:t>Ne sono esempi gli impianti antincendio ad attivazione automatica o gli arresti automatici di emergenza dei macchinari.</a:t>
          </a:r>
          <a:endParaRPr lang="en-US" sz="2100" kern="1200" dirty="0">
            <a:latin typeface="Consolas" panose="020B0609020204030204" pitchFamily="49" charset="0"/>
          </a:endParaRPr>
        </a:p>
      </dsp:txBody>
      <dsp:txXfrm>
        <a:off x="1247006" y="1934388"/>
        <a:ext cx="9583634" cy="1079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92FEE-81F9-4A3D-BE46-7CC931CAD11C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89D9D6-555E-4F8B-BE72-CD7B6F6089A4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708E3-EC0D-4E4A-8398-6782DAAF6333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La tutela della salute dei lavoratori è già garantita dalla Costituzione Italiana.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66241165-AD3D-4D35-8279-85C924C892DD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FD841C-9184-49F5-96E9-1CA53D018707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6DB93-0063-44BC-AFE0-D620C0294339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L’articolo 32 comma 1 cita: «La Repubblica tutela la salute come fondamentale diritto dell’individuo e interesse della collettività […]»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3E1AC0EA-C4CE-4F1A-8D4F-C25AD8135658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8F7F56-BA30-4CA1-8CB7-34CB7EF35E90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9144B3-0CEC-4003-9361-EE535802F334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La legislazione nazionale fin dagli anni ‘50 ha posto le basi per una normativa volta a garantire la sicurezza e l’igiene.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3984333"/>
        <a:ext cx="4420652" cy="15934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0AE2-CD5F-422E-B25A-413393997FAB}">
      <dsp:nvSpPr>
        <dsp:cNvPr id="0" name=""/>
        <dsp:cNvSpPr/>
      </dsp:nvSpPr>
      <dsp:spPr>
        <a:xfrm>
          <a:off x="1019420" y="0"/>
          <a:ext cx="4960489" cy="1528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Sono le macchine, gli apparecchi, gli utensili, gli impianti, destinati a essere usati durante il lavoro.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64180" y="44760"/>
        <a:ext cx="4870969" cy="1438713"/>
      </dsp:txXfrm>
    </dsp:sp>
    <dsp:sp modelId="{0F437DA4-147B-4030-841F-53FF99B26481}">
      <dsp:nvSpPr>
        <dsp:cNvPr id="0" name=""/>
        <dsp:cNvSpPr/>
      </dsp:nvSpPr>
      <dsp:spPr>
        <a:xfrm rot="5400000">
          <a:off x="3213121" y="1566439"/>
          <a:ext cx="573087" cy="687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293354" y="1623747"/>
        <a:ext cx="412622" cy="401161"/>
      </dsp:txXfrm>
    </dsp:sp>
    <dsp:sp modelId="{B1C10FA3-914A-463F-8F2F-CEFACC20E339}">
      <dsp:nvSpPr>
        <dsp:cNvPr id="0" name=""/>
        <dsp:cNvSpPr/>
      </dsp:nvSpPr>
      <dsp:spPr>
        <a:xfrm>
          <a:off x="1019420" y="2292349"/>
          <a:ext cx="4960489" cy="1528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10045"/>
                <a:satOff val="-802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10045"/>
                <a:satOff val="-802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10045"/>
                <a:satOff val="-802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Se le attrezzature di lavoro non sono in grado di garantire l’obbiettivo della prevenzione dagli infortuni, occorre adottare misure di protezione che integrino quelle di prevenzione.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64180" y="2337109"/>
        <a:ext cx="4870969" cy="1438713"/>
      </dsp:txXfrm>
    </dsp:sp>
    <dsp:sp modelId="{77BF39D0-DE68-43BE-A56A-118CF94416C7}">
      <dsp:nvSpPr>
        <dsp:cNvPr id="0" name=""/>
        <dsp:cNvSpPr/>
      </dsp:nvSpPr>
      <dsp:spPr>
        <a:xfrm rot="5400000">
          <a:off x="3213121" y="3858788"/>
          <a:ext cx="573087" cy="687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293354" y="3916096"/>
        <a:ext cx="412622" cy="401161"/>
      </dsp:txXfrm>
    </dsp:sp>
    <dsp:sp modelId="{811F3641-AB6B-4568-8BE9-63957F4EEC42}">
      <dsp:nvSpPr>
        <dsp:cNvPr id="0" name=""/>
        <dsp:cNvSpPr/>
      </dsp:nvSpPr>
      <dsp:spPr>
        <a:xfrm>
          <a:off x="1019420" y="4584699"/>
          <a:ext cx="4960489" cy="1528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Le misure di protezione integrative sono:</a:t>
          </a:r>
          <a:endParaRPr lang="en-US" sz="1800" kern="1200" dirty="0">
            <a:latin typeface="Consolas" panose="020B0609020204030204" pitchFamily="49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Consolas" panose="020B0609020204030204" pitchFamily="49" charset="0"/>
            </a:rPr>
            <a:t>DPI</a:t>
          </a:r>
          <a:endParaRPr lang="en-US" sz="1400" kern="1200" dirty="0">
            <a:latin typeface="Consolas" panose="020B0609020204030204" pitchFamily="49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Consolas" panose="020B0609020204030204" pitchFamily="49" charset="0"/>
            </a:rPr>
            <a:t>Segnaletica di sicurezza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1064180" y="4629459"/>
        <a:ext cx="4870969" cy="14387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E08B1-D84C-4F13-883B-B7F81D6DF5B2}">
      <dsp:nvSpPr>
        <dsp:cNvPr id="0" name=""/>
        <dsp:cNvSpPr/>
      </dsp:nvSpPr>
      <dsp:spPr>
        <a:xfrm>
          <a:off x="2252523" y="21931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A8D65D-6CD0-4EF1-B2E4-5CD2B5996421}">
      <dsp:nvSpPr>
        <dsp:cNvPr id="0" name=""/>
        <dsp:cNvSpPr/>
      </dsp:nvSpPr>
      <dsp:spPr>
        <a:xfrm>
          <a:off x="2713211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4B743-567A-44BA-8FC7-C01248176B7B}">
      <dsp:nvSpPr>
        <dsp:cNvPr id="0" name=""/>
        <dsp:cNvSpPr/>
      </dsp:nvSpPr>
      <dsp:spPr>
        <a:xfrm>
          <a:off x="1561492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>
              <a:solidFill>
                <a:schemeClr val="bg1"/>
              </a:solidFill>
            </a:rPr>
            <a:t>Il pericolo è la qualità o proprietà intrinseca di un determinato fattore che ha la potenzialità di causare un danno alle persone.</a:t>
          </a:r>
          <a:endParaRPr lang="en-US" sz="1300" kern="1200">
            <a:solidFill>
              <a:schemeClr val="bg1"/>
            </a:solidFill>
          </a:endParaRPr>
        </a:p>
      </dsp:txBody>
      <dsp:txXfrm>
        <a:off x="1561492" y="2856931"/>
        <a:ext cx="3543750" cy="720000"/>
      </dsp:txXfrm>
    </dsp:sp>
    <dsp:sp modelId="{FB973AC9-8D1E-4365-96AB-885FD539CA0E}">
      <dsp:nvSpPr>
        <dsp:cNvPr id="0" name=""/>
        <dsp:cNvSpPr/>
      </dsp:nvSpPr>
      <dsp:spPr>
        <a:xfrm>
          <a:off x="6416429" y="21931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717D3B-D683-495D-85D7-65FC2134E345}">
      <dsp:nvSpPr>
        <dsp:cNvPr id="0" name=""/>
        <dsp:cNvSpPr/>
      </dsp:nvSpPr>
      <dsp:spPr>
        <a:xfrm>
          <a:off x="6877117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7541A-113E-4861-A475-B527849F44A9}">
      <dsp:nvSpPr>
        <dsp:cNvPr id="0" name=""/>
        <dsp:cNvSpPr/>
      </dsp:nvSpPr>
      <dsp:spPr>
        <a:xfrm>
          <a:off x="5725398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>
              <a:solidFill>
                <a:schemeClr val="bg1"/>
              </a:solidFill>
            </a:rPr>
            <a:t>Il pericolo ha una componente oggettiva non legata a fattori esterni.</a:t>
          </a:r>
          <a:endParaRPr lang="en-US" sz="1300" kern="1200">
            <a:solidFill>
              <a:schemeClr val="bg1"/>
            </a:solidFill>
          </a:endParaRPr>
        </a:p>
      </dsp:txBody>
      <dsp:txXfrm>
        <a:off x="5725398" y="2856931"/>
        <a:ext cx="3543750" cy="7200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F940A-FF28-4D3E-B010-1FE2138DE155}">
      <dsp:nvSpPr>
        <dsp:cNvPr id="0" name=""/>
        <dsp:cNvSpPr/>
      </dsp:nvSpPr>
      <dsp:spPr>
        <a:xfrm>
          <a:off x="2328" y="1156859"/>
          <a:ext cx="2557137" cy="1887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Consolas" panose="020B0609020204030204" pitchFamily="49" charset="0"/>
            </a:rPr>
            <a:t>Il rischio è la probabilità che accada un evento che può causare un danno alle persone.</a:t>
          </a:r>
          <a:endParaRPr lang="en-US" sz="1500" kern="1200" dirty="0">
            <a:latin typeface="Consolas" panose="020B0609020204030204" pitchFamily="49" charset="0"/>
          </a:endParaRPr>
        </a:p>
      </dsp:txBody>
      <dsp:txXfrm>
        <a:off x="57620" y="1212151"/>
        <a:ext cx="2446553" cy="1777213"/>
      </dsp:txXfrm>
    </dsp:sp>
    <dsp:sp modelId="{0BCD2A65-F1E0-4AF0-A120-A9556B39E31E}">
      <dsp:nvSpPr>
        <dsp:cNvPr id="0" name=""/>
        <dsp:cNvSpPr/>
      </dsp:nvSpPr>
      <dsp:spPr>
        <a:xfrm flipH="1" flipV="1">
          <a:off x="9261087" y="3312460"/>
          <a:ext cx="54748" cy="41094"/>
        </a:xfrm>
        <a:prstGeom prst="rightArrow">
          <a:avLst>
            <a:gd name="adj1" fmla="val 60000"/>
            <a:gd name="adj2" fmla="val 50000"/>
          </a:avLst>
        </a:prstGeom>
        <a:solidFill>
          <a:srgbClr val="113F6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9273415" y="3320679"/>
        <a:ext cx="42420" cy="24656"/>
      </dsp:txXfrm>
    </dsp:sp>
    <dsp:sp modelId="{C1CB0C51-A2FC-4863-81E4-0D03D1A439C7}">
      <dsp:nvSpPr>
        <dsp:cNvPr id="0" name=""/>
        <dsp:cNvSpPr/>
      </dsp:nvSpPr>
      <dsp:spPr>
        <a:xfrm>
          <a:off x="3582321" y="1161578"/>
          <a:ext cx="3460830" cy="1878358"/>
        </a:xfrm>
        <a:prstGeom prst="roundRect">
          <a:avLst>
            <a:gd name="adj" fmla="val 10000"/>
          </a:avLst>
        </a:prstGeom>
        <a:solidFill>
          <a:schemeClr val="accent2">
            <a:hueOff val="-2310045"/>
            <a:satOff val="-802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Consolas" panose="020B0609020204030204" pitchFamily="49" charset="0"/>
            </a:rPr>
            <a:t>Affinché questa probabilità si verifichi è necessaria l’esistenza di una sorgente di pericolo e della possibilità che questa si trasformi in un danno.</a:t>
          </a:r>
          <a:endParaRPr lang="en-US" sz="1500" kern="1200" dirty="0">
            <a:latin typeface="Consolas" panose="020B0609020204030204" pitchFamily="49" charset="0"/>
          </a:endParaRPr>
        </a:p>
      </dsp:txBody>
      <dsp:txXfrm>
        <a:off x="3637336" y="1216593"/>
        <a:ext cx="3350800" cy="1768328"/>
      </dsp:txXfrm>
    </dsp:sp>
    <dsp:sp modelId="{40A0A98C-C178-40D3-B132-7F3AB09C3206}">
      <dsp:nvSpPr>
        <dsp:cNvPr id="0" name=""/>
        <dsp:cNvSpPr/>
      </dsp:nvSpPr>
      <dsp:spPr>
        <a:xfrm>
          <a:off x="10420957" y="3370575"/>
          <a:ext cx="41195" cy="41195"/>
        </a:xfrm>
        <a:prstGeom prst="rightArrow">
          <a:avLst>
            <a:gd name="adj1" fmla="val 60000"/>
            <a:gd name="adj2" fmla="val 50000"/>
          </a:avLst>
        </a:prstGeom>
        <a:solidFill>
          <a:srgbClr val="164679"/>
        </a:solidFill>
        <a:ln w="31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420957" y="3378814"/>
        <a:ext cx="28837" cy="24717"/>
      </dsp:txXfrm>
    </dsp:sp>
    <dsp:sp modelId="{C2F8FFFC-D97B-40EC-B0A2-88632577DC70}">
      <dsp:nvSpPr>
        <dsp:cNvPr id="0" name=""/>
        <dsp:cNvSpPr/>
      </dsp:nvSpPr>
      <dsp:spPr>
        <a:xfrm>
          <a:off x="8066006" y="1193982"/>
          <a:ext cx="3569483" cy="1813550"/>
        </a:xfrm>
        <a:prstGeom prst="roundRect">
          <a:avLst>
            <a:gd name="adj" fmla="val 10000"/>
          </a:avLst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Consolas" panose="020B0609020204030204" pitchFamily="49" charset="0"/>
            </a:rPr>
            <a:t>Nell’ambiente di lavoro le interazioni tra fattori che costituiscono l’attività lavorativa comportano l’esistenza di sorgenti di pericolo e quindi del rischio.</a:t>
          </a:r>
          <a:endParaRPr lang="en-US" sz="1500" kern="1200" dirty="0">
            <a:latin typeface="Consolas" panose="020B0609020204030204" pitchFamily="49" charset="0"/>
          </a:endParaRPr>
        </a:p>
      </dsp:txBody>
      <dsp:txXfrm>
        <a:off x="8119123" y="1247099"/>
        <a:ext cx="3463249" cy="17073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43B72-DBF9-4D09-8764-27D513B4F287}">
      <dsp:nvSpPr>
        <dsp:cNvPr id="0" name=""/>
        <dsp:cNvSpPr/>
      </dsp:nvSpPr>
      <dsp:spPr>
        <a:xfrm>
          <a:off x="7153685" y="657014"/>
          <a:ext cx="2268449" cy="2286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37C3A1-5ED7-40CE-AF6F-BC57FD401FA0}">
      <dsp:nvSpPr>
        <dsp:cNvPr id="0" name=""/>
        <dsp:cNvSpPr/>
      </dsp:nvSpPr>
      <dsp:spPr>
        <a:xfrm>
          <a:off x="7328897" y="823542"/>
          <a:ext cx="1914439" cy="1914235"/>
        </a:xfrm>
        <a:prstGeom prst="ellipse">
          <a:avLst/>
        </a:prstGeom>
        <a:solidFill>
          <a:schemeClr val="accent2">
            <a:hueOff val="-924018"/>
            <a:satOff val="-321"/>
            <a:lumOff val="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onsolas" panose="020B0609020204030204" pitchFamily="49" charset="0"/>
            </a:rPr>
            <a:t>Rischi per la salute e la sicurezza di natura trasversale.</a:t>
          </a:r>
          <a:endParaRPr lang="en-US" sz="1300" kern="1200" dirty="0">
            <a:latin typeface="Consolas" panose="020B0609020204030204" pitchFamily="49" charset="0"/>
          </a:endParaRPr>
        </a:p>
      </dsp:txBody>
      <dsp:txXfrm>
        <a:off x="7602579" y="1097056"/>
        <a:ext cx="1367075" cy="1367208"/>
      </dsp:txXfrm>
    </dsp:sp>
    <dsp:sp modelId="{A3C2C419-BEA1-400B-9374-6FA325E20EB3}">
      <dsp:nvSpPr>
        <dsp:cNvPr id="0" name=""/>
        <dsp:cNvSpPr/>
      </dsp:nvSpPr>
      <dsp:spPr>
        <a:xfrm>
          <a:off x="4313164" y="635721"/>
          <a:ext cx="2289885" cy="2289885"/>
        </a:xfrm>
        <a:prstGeom prst="roundRect">
          <a:avLst/>
        </a:prstGeom>
        <a:solidFill>
          <a:schemeClr val="accent2">
            <a:hueOff val="-1848036"/>
            <a:satOff val="-641"/>
            <a:lumOff val="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5CCAF8-F2D8-46A0-AAE8-6AE53A75F261}">
      <dsp:nvSpPr>
        <dsp:cNvPr id="0" name=""/>
        <dsp:cNvSpPr/>
      </dsp:nvSpPr>
      <dsp:spPr>
        <a:xfrm>
          <a:off x="4491347" y="823542"/>
          <a:ext cx="1914439" cy="1914235"/>
        </a:xfrm>
        <a:prstGeom prst="ellipse">
          <a:avLst/>
        </a:prstGeom>
        <a:solidFill>
          <a:schemeClr val="accent2">
            <a:hueOff val="-2772055"/>
            <a:satOff val="-962"/>
            <a:lumOff val="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onsolas" panose="020B0609020204030204" pitchFamily="49" charset="0"/>
            </a:rPr>
            <a:t>Rischi per la salute di natura igienico-ambientale.</a:t>
          </a:r>
          <a:endParaRPr lang="en-US" sz="1300" kern="1200" dirty="0">
            <a:latin typeface="Consolas" panose="020B0609020204030204" pitchFamily="49" charset="0"/>
          </a:endParaRPr>
        </a:p>
      </dsp:txBody>
      <dsp:txXfrm>
        <a:off x="4765029" y="1097056"/>
        <a:ext cx="1367075" cy="1367208"/>
      </dsp:txXfrm>
    </dsp:sp>
    <dsp:sp modelId="{2E1AC86E-1D54-4A70-ABAA-F997A95D133D}">
      <dsp:nvSpPr>
        <dsp:cNvPr id="0" name=""/>
        <dsp:cNvSpPr/>
      </dsp:nvSpPr>
      <dsp:spPr>
        <a:xfrm>
          <a:off x="1464907" y="633296"/>
          <a:ext cx="2294734" cy="2294734"/>
        </a:xfrm>
        <a:prstGeom prst="roundRect">
          <a:avLst/>
        </a:prstGeom>
        <a:solidFill>
          <a:schemeClr val="accent2">
            <a:hueOff val="-3696072"/>
            <a:satOff val="-1282"/>
            <a:lumOff val="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F11315-BB02-4BF4-A2E8-00641AB9D598}">
      <dsp:nvSpPr>
        <dsp:cNvPr id="0" name=""/>
        <dsp:cNvSpPr/>
      </dsp:nvSpPr>
      <dsp:spPr>
        <a:xfrm>
          <a:off x="1655080" y="823542"/>
          <a:ext cx="1914439" cy="1914235"/>
        </a:xfrm>
        <a:prstGeom prst="ellipse">
          <a:avLst/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onsolas" panose="020B0609020204030204" pitchFamily="49" charset="0"/>
            </a:rPr>
            <a:t>Rischi per la sicurezza di natura infortunistica</a:t>
          </a:r>
          <a:r>
            <a:rPr lang="it-IT" sz="1300" kern="1200" dirty="0"/>
            <a:t>.</a:t>
          </a:r>
          <a:endParaRPr lang="en-US" sz="1300" kern="1200" dirty="0"/>
        </a:p>
      </dsp:txBody>
      <dsp:txXfrm>
        <a:off x="1928762" y="1097056"/>
        <a:ext cx="1367075" cy="13672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36A39-83B1-41BF-81BB-F7D4F2FA429F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F4BDA-FCD6-4BEA-8C6E-855ADB86DDD9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282E7-8AB3-47CD-B04F-5D1BD5E9D609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L’uso di un’attrezzatura di lavoro può determinare l’individuazione di una zona pericolosa.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425645DC-03DF-4D42-84DB-A8C9F1CC8FB9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2B52F9-5BBE-4AA6-A54F-4C6693020130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56FD7-FA95-4577-BDD6-18ED1A09E814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Le attrezzature di lavoro devono essere conformi alle disposizioni legislative in materia o ai requisiti indicati nell’allegato V del Decreto.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FC4E0-3A6C-4273-84BA-666A5C467A30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6FB392-9C51-41F0-A4A4-1B6798F7C5CD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D7CF6-5CC6-4C7C-A4BB-0AB813A3D8BC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latin typeface="Consolas" panose="020B0609020204030204" pitchFamily="49" charset="0"/>
            </a:rPr>
            <a:t>Alle disposizioni legislative in materia.</a:t>
          </a:r>
          <a:endParaRPr lang="en-US" sz="2500" kern="120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F2E2B479-B99B-42CE-9699-6D84EDDE9E2F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774EF1-42CB-4478-B397-41DEC153EA3C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B360C-DBF3-4741-B542-08098101647F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latin typeface="Consolas" panose="020B0609020204030204" pitchFamily="49" charset="0"/>
            </a:rPr>
            <a:t>Alle istruzioni d’uso del fabbricante.</a:t>
          </a:r>
          <a:endParaRPr lang="en-US" sz="2500" kern="120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E6A5D-4B60-48CA-B49B-A0EE3461A487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8376E3-8205-4C28-BDA1-68FBDAC8A494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A7815-E2BC-47C9-86E6-389B85980859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Le attrezzature di lavoro devono essere soggetto di manutenzione periodica.</a:t>
          </a:r>
          <a:endParaRPr lang="en-US" sz="2000" kern="1200" dirty="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AC7360CD-F845-4AEF-B8D1-F39A07958616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95D968-0D71-422F-A632-94F9D80213DD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685FC-B5CC-40ED-9172-4C5F1C3CF6F4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Di tale manutenzione deve essere tenuta traccia scritta.</a:t>
          </a:r>
          <a:endParaRPr lang="en-US" sz="20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192FB12D-BECA-40BF-845F-BA76ECDDE06E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A8CE02-649A-43EE-92A8-2733D5AE3DEF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4C5D9-7302-435F-9BEC-B4A26B648A65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Per determinate attrezzature il controllo deve essere effettuato da parte di enti pubblici (ISPESL E ASL).</a:t>
          </a:r>
          <a:endParaRPr lang="en-US" sz="2000" kern="1200" dirty="0">
            <a:latin typeface="Consolas" panose="020B0609020204030204" pitchFamily="49" charset="0"/>
          </a:endParaRPr>
        </a:p>
      </dsp:txBody>
      <dsp:txXfrm>
        <a:off x="1840447" y="3984333"/>
        <a:ext cx="4420652" cy="159346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2B5A9-4678-48C4-A780-A697A7BE5BB3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9D5104-625F-4F7C-B9E9-77EFC44FECAA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7AAE7-A462-433B-AFB4-A55386B194AB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onsolas" panose="020B0609020204030204" pitchFamily="49" charset="0"/>
            </a:rPr>
            <a:t>Anche nel noleggio di attrezzature di lavoro sono previsti i requisiti minimi di sicurezza.</a:t>
          </a:r>
          <a:endParaRPr lang="en-US" sz="1900" kern="1200" dirty="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2C324D3F-1A1D-4C24-AA85-6AF7EEA88619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B4154D-8874-4F6F-8BCD-6BC554B0A799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3C9FB-C531-4A10-AA1E-51EEDDF51BCF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onsolas" panose="020B0609020204030204" pitchFamily="49" charset="0"/>
            </a:rPr>
            <a:t>I noleggiatori devono attestare che le attrezzature concesse sono conformi hai requisiti di sicurezza.</a:t>
          </a:r>
          <a:endParaRPr lang="en-US" sz="19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02D0B52A-9EB7-4267-961F-5D1A88C7A163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4F3D75-3602-425C-89CA-63181FD15267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87E9D-6B59-4BEF-8F7A-CC46FFCC06AE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onsolas" panose="020B0609020204030204" pitchFamily="49" charset="0"/>
            </a:rPr>
            <a:t>Nel caso del noleggio senza operatore i noleggiatori dovranno attestare ulteriori caratteristiche</a:t>
          </a:r>
          <a:r>
            <a:rPr lang="it-IT" sz="1900" kern="1200" dirty="0"/>
            <a:t>.</a:t>
          </a:r>
          <a:endParaRPr lang="en-US" sz="1900" kern="1200" dirty="0"/>
        </a:p>
      </dsp:txBody>
      <dsp:txXfrm>
        <a:off x="1840447" y="3984333"/>
        <a:ext cx="4420652" cy="159346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9550-26EB-40A7-91A5-887B73DACB6A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D5C74-1064-4D6E-9C75-BF1579425A7A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C3FBD-4C02-460F-B306-BFD76DC4F498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Consolas" panose="020B0609020204030204" pitchFamily="49" charset="0"/>
            </a:rPr>
            <a:t>Qualsiasi attrezzatura indossata e tenuta dal lavoratore allo scopo di proteggerlo dai rischi per la sicurezza o la salute durante il lavoro.</a:t>
          </a:r>
          <a:endParaRPr lang="en-US" sz="1600" kern="120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98D8DE55-C074-44F9-A9CF-BB3B2F90869F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6F686-B2B2-4306-838D-4135FB91BE59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41460-D573-4F26-9BF0-D283CE06F044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onsolas" panose="020B0609020204030204" pitchFamily="49" charset="0"/>
            </a:rPr>
            <a:t>I DPI devono essere conformi al D.Lgs.475/92 e il loro uso non deve costituire fonte di ulteriore rischio.</a:t>
          </a:r>
          <a:endParaRPr lang="en-US" sz="16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EA709B49-F4BE-4A83-BCC9-FA1A4AB852FF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FDBF-9364-40E2-B7DE-9F0543A61AB5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EDC48-2ABF-4E00-87AD-E4C42FA57D6B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Consolas" panose="020B0609020204030204" pitchFamily="49" charset="0"/>
            </a:rPr>
            <a:t>Sono suddivisi in tre categorie</a:t>
          </a:r>
          <a:r>
            <a:rPr lang="it-IT" sz="1600" kern="1200"/>
            <a:t>.</a:t>
          </a:r>
          <a:endParaRPr lang="en-US" sz="1600" kern="1200"/>
        </a:p>
      </dsp:txBody>
      <dsp:txXfrm>
        <a:off x="1840447" y="3984333"/>
        <a:ext cx="4420652" cy="159346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A980-2B74-4744-91D8-D42392C3215C}">
      <dsp:nvSpPr>
        <dsp:cNvPr id="0" name=""/>
        <dsp:cNvSpPr/>
      </dsp:nvSpPr>
      <dsp:spPr>
        <a:xfrm>
          <a:off x="461162" y="0"/>
          <a:ext cx="5338774" cy="139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I DPI di 1° categoria sono quelli destinati a salvaguardare la persona da rischi e danni fisici di lieve entità. Devono essere muniti di marcatura CE.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502009" y="40847"/>
        <a:ext cx="5257080" cy="1312924"/>
      </dsp:txXfrm>
    </dsp:sp>
    <dsp:sp modelId="{C4253383-69F4-4D7C-AA7C-189FCCABF009}">
      <dsp:nvSpPr>
        <dsp:cNvPr id="0" name=""/>
        <dsp:cNvSpPr/>
      </dsp:nvSpPr>
      <dsp:spPr>
        <a:xfrm rot="5400000" flipH="1" flipV="1">
          <a:off x="3223327" y="1241879"/>
          <a:ext cx="45719" cy="45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3232471" y="1255595"/>
        <a:ext cx="27431" cy="32003"/>
      </dsp:txXfrm>
    </dsp:sp>
    <dsp:sp modelId="{93B7330D-B760-41CD-BA24-3478FAADCB3D}">
      <dsp:nvSpPr>
        <dsp:cNvPr id="0" name=""/>
        <dsp:cNvSpPr/>
      </dsp:nvSpPr>
      <dsp:spPr>
        <a:xfrm>
          <a:off x="461162" y="2091928"/>
          <a:ext cx="5338774" cy="139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I DPI di 2° categoria sono quelli che non rientrano nelle altre due categorie. Devono essere muniti di marcatura CE.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502009" y="2132775"/>
        <a:ext cx="5257080" cy="1312924"/>
      </dsp:txXfrm>
    </dsp:sp>
    <dsp:sp modelId="{90306E3B-4F41-46AB-8DF4-69D6523A1428}">
      <dsp:nvSpPr>
        <dsp:cNvPr id="0" name=""/>
        <dsp:cNvSpPr/>
      </dsp:nvSpPr>
      <dsp:spPr>
        <a:xfrm rot="16200000" flipV="1">
          <a:off x="786764" y="3308277"/>
          <a:ext cx="45719" cy="45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795908" y="3321993"/>
        <a:ext cx="27431" cy="32003"/>
      </dsp:txXfrm>
    </dsp:sp>
    <dsp:sp modelId="{E6CC77F6-4174-497F-AACE-FF8FACFBCA11}">
      <dsp:nvSpPr>
        <dsp:cNvPr id="0" name=""/>
        <dsp:cNvSpPr/>
      </dsp:nvSpPr>
      <dsp:spPr>
        <a:xfrm>
          <a:off x="461162" y="4183856"/>
          <a:ext cx="5338774" cy="139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I DPI di 3° categoria sono quelli destinati a salvaguardare da rischi di morte o di lesioni gravi e di carattere permanente. Devono essere muniti di marcatura CE e dell’attestato di certificazione.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502009" y="4224703"/>
        <a:ext cx="5257080" cy="1312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F5983-84D8-40C5-AB95-C904AB4290DC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DB07EF-E910-4B58-B5CF-1361CED205B2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3D3CC0-C01E-4C5B-A529-310F30A70F8B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La più recente normativa comunitaria propone un punto di vista innovativo.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327E00F2-7F1D-4B07-9601-33E771A861DA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35608D-184B-4650-BFAD-C9179FF94DE0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4B431-4D8B-4DEA-81DA-9EF05702161F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Nuova cultura della sicurezza.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786DBD99-A578-4C90-9B29-145544E8A029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B26E71-B4D7-4FA1-A4FA-AC2469E364E1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60915-6AD4-40C2-8AB2-13408126E6CD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Stabilisce il diritto dei lavoratori alla costante formazione, informazione e consultazione in materia di igiene e sicurezza sul lavoro.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3984333"/>
        <a:ext cx="4420652" cy="159346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41852-070B-4BDE-8D97-563B693EE394}">
      <dsp:nvSpPr>
        <dsp:cNvPr id="0" name=""/>
        <dsp:cNvSpPr/>
      </dsp:nvSpPr>
      <dsp:spPr>
        <a:xfrm>
          <a:off x="716045" y="750022"/>
          <a:ext cx="1063986" cy="1063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7F27A-0920-4E50-B088-B4577F74DD63}">
      <dsp:nvSpPr>
        <dsp:cNvPr id="0" name=""/>
        <dsp:cNvSpPr/>
      </dsp:nvSpPr>
      <dsp:spPr>
        <a:xfrm>
          <a:off x="65831" y="2128840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onsolas" panose="020B0609020204030204" pitchFamily="49" charset="0"/>
            </a:rPr>
            <a:t>Schema indicativo per l’inventario dei rischi.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65831" y="2128840"/>
        <a:ext cx="2364415" cy="720000"/>
      </dsp:txXfrm>
    </dsp:sp>
    <dsp:sp modelId="{D32F8FBC-3E68-4EE6-8CF0-21CF1F7DD80E}">
      <dsp:nvSpPr>
        <dsp:cNvPr id="0" name=""/>
        <dsp:cNvSpPr/>
      </dsp:nvSpPr>
      <dsp:spPr>
        <a:xfrm>
          <a:off x="3494233" y="750022"/>
          <a:ext cx="1063986" cy="1063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BBD10-0DD3-49EF-9EEE-0556FCD4795E}">
      <dsp:nvSpPr>
        <dsp:cNvPr id="0" name=""/>
        <dsp:cNvSpPr/>
      </dsp:nvSpPr>
      <dsp:spPr>
        <a:xfrm>
          <a:off x="2844019" y="2128840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onsolas" panose="020B0609020204030204" pitchFamily="49" charset="0"/>
            </a:rPr>
            <a:t>Elenco delle attrezzature di protezione individuale.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2844019" y="2128840"/>
        <a:ext cx="2364415" cy="720000"/>
      </dsp:txXfrm>
    </dsp:sp>
    <dsp:sp modelId="{264ACD06-E94E-43E4-80D0-8425098783C8}">
      <dsp:nvSpPr>
        <dsp:cNvPr id="0" name=""/>
        <dsp:cNvSpPr/>
      </dsp:nvSpPr>
      <dsp:spPr>
        <a:xfrm>
          <a:off x="6272420" y="750022"/>
          <a:ext cx="1063986" cy="1063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665D5-49F4-4B89-AD8D-41DDBE6DAB11}">
      <dsp:nvSpPr>
        <dsp:cNvPr id="0" name=""/>
        <dsp:cNvSpPr/>
      </dsp:nvSpPr>
      <dsp:spPr>
        <a:xfrm>
          <a:off x="5622206" y="2128840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onsolas" panose="020B0609020204030204" pitchFamily="49" charset="0"/>
            </a:rPr>
            <a:t>Elenco delle attività e dei settori di attività.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5622206" y="2128840"/>
        <a:ext cx="2364415" cy="720000"/>
      </dsp:txXfrm>
    </dsp:sp>
    <dsp:sp modelId="{870A8017-D9D0-4A33-B7E6-11BE7C799669}">
      <dsp:nvSpPr>
        <dsp:cNvPr id="0" name=""/>
        <dsp:cNvSpPr/>
      </dsp:nvSpPr>
      <dsp:spPr>
        <a:xfrm>
          <a:off x="9050608" y="750022"/>
          <a:ext cx="1063986" cy="1063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222CE-CA65-4F31-915B-C79B30233ECC}">
      <dsp:nvSpPr>
        <dsp:cNvPr id="0" name=""/>
        <dsp:cNvSpPr/>
      </dsp:nvSpPr>
      <dsp:spPr>
        <a:xfrm>
          <a:off x="8400394" y="2128840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onsolas" panose="020B0609020204030204" pitchFamily="49" charset="0"/>
            </a:rPr>
            <a:t>Indicazioni per la valutazione dei DPI.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8400394" y="2128840"/>
        <a:ext cx="2364415" cy="7200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BA36-612E-4CFB-A955-8FA84C637F0C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866956-1FF5-496F-9FF0-E4D731BEFF21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C45DCA-B77A-4639-AACB-7A4620B33B94}">
      <dsp:nvSpPr>
        <dsp:cNvPr id="0" name=""/>
        <dsp:cNvSpPr/>
      </dsp:nvSpPr>
      <dsp:spPr>
        <a:xfrm>
          <a:off x="1072178" y="4358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I lavoratori devono utilizzare i DPI in conformità alle istruzioni e all’addestramento ricevuto.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72178" y="4358"/>
        <a:ext cx="5188921" cy="928293"/>
      </dsp:txXfrm>
    </dsp:sp>
    <dsp:sp modelId="{795A885E-D906-4753-9BD0-0D42E537A94F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52452-545E-4D26-9B82-A3B29573EA25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9D4F7-BA8D-444A-BECA-15309E133203}">
      <dsp:nvSpPr>
        <dsp:cNvPr id="0" name=""/>
        <dsp:cNvSpPr/>
      </dsp:nvSpPr>
      <dsp:spPr>
        <a:xfrm>
          <a:off x="1072178" y="1164724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I lavoratori devono prendersi cura dei DPI e non apportarvi modifiche.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72178" y="1164724"/>
        <a:ext cx="5188921" cy="928293"/>
      </dsp:txXfrm>
    </dsp:sp>
    <dsp:sp modelId="{2BEDF110-3387-4214-A049-409C98074978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07CF50-1434-45B9-9AB9-0CC226C5BFD8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CDF331-C5E0-48D6-AD36-5E09F824A29C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I DPI sono generalmente ad uso personale, salvo casi particolari.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72178" y="2325090"/>
        <a:ext cx="5188921" cy="928293"/>
      </dsp:txXfrm>
    </dsp:sp>
    <dsp:sp modelId="{B8739D03-A1E6-4BC5-8D41-39CCAF41D5B9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381142-E697-4047-9236-527E0FF80EAE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5D14A-303A-46AC-B8C4-4F268229C943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I lavoratori devono riconsegnare i DPI dopo l’utilizzo.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72178" y="3485457"/>
        <a:ext cx="5188921" cy="928293"/>
      </dsp:txXfrm>
    </dsp:sp>
    <dsp:sp modelId="{39B1E9DA-977E-49A2-9D2E-4511B175527D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FCDA8B-92CD-4B55-81EC-B584A60CB42A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BC774B-F1AC-40A6-8587-357D3A28FD03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I lavoratori devono segnalare eventuali difetti nei DPI.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072178" y="4645823"/>
        <a:ext cx="5188921" cy="92829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0EBD8-C3EB-4285-BF48-997623D0FBBE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102902-BF02-45ED-B55F-26797CFBE565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8669A-EE50-4015-8720-A69CEEA7AD48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Il datore di lavoro deve individuare e valutare le caratteristiche dei dispositivi necessari.</a:t>
          </a:r>
          <a:endParaRPr lang="en-US" sz="2200" kern="1200"/>
        </a:p>
      </dsp:txBody>
      <dsp:txXfrm>
        <a:off x="1355324" y="2315"/>
        <a:ext cx="4905775" cy="1173440"/>
      </dsp:txXfrm>
    </dsp:sp>
    <dsp:sp modelId="{B61ADF33-5AE6-4672-8457-A41EB0CB6ACA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DA3189-7724-42E4-B34D-5ABCD9125575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67351-FDB4-456C-96EB-F33192B4C856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Il datore di lavoro deve individuare e valutare le condizioni in cui i dispositivi devono essere utilizzati.</a:t>
          </a:r>
          <a:endParaRPr lang="en-US" sz="2200" kern="1200"/>
        </a:p>
      </dsp:txBody>
      <dsp:txXfrm>
        <a:off x="1355324" y="1469116"/>
        <a:ext cx="4905775" cy="1173440"/>
      </dsp:txXfrm>
    </dsp:sp>
    <dsp:sp modelId="{A6AAEC8B-67E3-4D0F-A772-D8C99AF43979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872AC-9726-43FC-AB95-91C118BC9B16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D65B0-77C5-415C-A3BD-41DF8058A401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Il datore di lavoro deve fornire hai lavoratori i DPI, informarli e formarli al loro uso coretto.</a:t>
          </a:r>
          <a:endParaRPr lang="en-US" sz="2200" kern="1200"/>
        </a:p>
      </dsp:txBody>
      <dsp:txXfrm>
        <a:off x="1355324" y="2935917"/>
        <a:ext cx="4905775" cy="1173440"/>
      </dsp:txXfrm>
    </dsp:sp>
    <dsp:sp modelId="{9B39BCFB-669F-4222-BB1D-94AF6542E52B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5BBCB-0A4D-4191-BB3E-6A4532D05B00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7FA1B-B9BB-43C3-B925-528F823FC542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Il datore di lavoro deve assicurarsi che siano utilizzati solo per gli usi previsti dal fabbricante.</a:t>
          </a:r>
          <a:endParaRPr lang="en-US" sz="2200" kern="1200"/>
        </a:p>
      </dsp:txBody>
      <dsp:txXfrm>
        <a:off x="1355324" y="4402718"/>
        <a:ext cx="4905775" cy="117344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908F1-2617-44A8-BC9B-9F9FDC7FC023}">
      <dsp:nvSpPr>
        <dsp:cNvPr id="0" name=""/>
        <dsp:cNvSpPr/>
      </dsp:nvSpPr>
      <dsp:spPr>
        <a:xfrm>
          <a:off x="0" y="0"/>
          <a:ext cx="6261100" cy="1254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La segnaletica di sicurezza è quella che fornisce un’indicazione o una prescrizione concernente la sicurezza o la salute sul luogo di lavoro.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61256" y="61256"/>
        <a:ext cx="6138588" cy="1132313"/>
      </dsp:txXfrm>
    </dsp:sp>
    <dsp:sp modelId="{3F1DDBC8-88C7-4A6C-AB43-D7E25BC1E954}">
      <dsp:nvSpPr>
        <dsp:cNvPr id="0" name=""/>
        <dsp:cNvSpPr/>
      </dsp:nvSpPr>
      <dsp:spPr>
        <a:xfrm>
          <a:off x="0" y="1499238"/>
          <a:ext cx="6261100" cy="1254825"/>
        </a:xfrm>
        <a:prstGeom prst="roundRect">
          <a:avLst/>
        </a:prstGeom>
        <a:solidFill>
          <a:schemeClr val="accent2">
            <a:hueOff val="-1540030"/>
            <a:satOff val="-534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A seconda dei casi possono essere utilizzati un cartello, un colore, un segnale luminoso, ecc…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61256" y="1560494"/>
        <a:ext cx="6138588" cy="1132313"/>
      </dsp:txXfrm>
    </dsp:sp>
    <dsp:sp modelId="{77B6BBFA-C18E-4CD8-A642-6123DB187900}">
      <dsp:nvSpPr>
        <dsp:cNvPr id="0" name=""/>
        <dsp:cNvSpPr/>
      </dsp:nvSpPr>
      <dsp:spPr>
        <a:xfrm>
          <a:off x="0" y="2994467"/>
          <a:ext cx="6261100" cy="1254825"/>
        </a:xfrm>
        <a:prstGeom prst="roundRect">
          <a:avLst/>
        </a:prstGeom>
        <a:solidFill>
          <a:schemeClr val="accent2">
            <a:hueOff val="-3080061"/>
            <a:satOff val="-106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La segnaletica di sicurezza è necessaria ogni qualvolta sia necessario comunicare la presenza di situazioni di rischio.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61256" y="3055723"/>
        <a:ext cx="6138588" cy="1132313"/>
      </dsp:txXfrm>
    </dsp:sp>
    <dsp:sp modelId="{5D06B2DB-6848-43FE-AAD6-5885903842A6}">
      <dsp:nvSpPr>
        <dsp:cNvPr id="0" name=""/>
        <dsp:cNvSpPr/>
      </dsp:nvSpPr>
      <dsp:spPr>
        <a:xfrm>
          <a:off x="0" y="4510951"/>
          <a:ext cx="6261100" cy="1254825"/>
        </a:xfrm>
        <a:prstGeom prst="roundRect">
          <a:avLst/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Deve essere efficace e tale aspetto non può essere compromesso dalla presenza di segnali di disturbo</a:t>
          </a:r>
          <a:r>
            <a:rPr lang="it-IT" sz="1800" kern="1200" dirty="0"/>
            <a:t>.</a:t>
          </a:r>
          <a:endParaRPr lang="en-US" sz="1800" kern="1200" dirty="0"/>
        </a:p>
      </dsp:txBody>
      <dsp:txXfrm>
        <a:off x="61256" y="4572207"/>
        <a:ext cx="6138588" cy="113231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4CEE-79EB-4011-9B35-35EC7627F268}">
      <dsp:nvSpPr>
        <dsp:cNvPr id="0" name=""/>
        <dsp:cNvSpPr/>
      </dsp:nvSpPr>
      <dsp:spPr>
        <a:xfrm>
          <a:off x="308383" y="854431"/>
          <a:ext cx="960750" cy="960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C90640-B94B-49AD-A534-64C77AC13C24}">
      <dsp:nvSpPr>
        <dsp:cNvPr id="0" name=""/>
        <dsp:cNvSpPr/>
      </dsp:nvSpPr>
      <dsp:spPr>
        <a:xfrm>
          <a:off x="513133" y="1059181"/>
          <a:ext cx="551250" cy="55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95A4C-698C-4E89-B87E-F7B4849ADF4B}">
      <dsp:nvSpPr>
        <dsp:cNvPr id="0" name=""/>
        <dsp:cNvSpPr/>
      </dsp:nvSpPr>
      <dsp:spPr>
        <a:xfrm>
          <a:off x="1258" y="2114431"/>
          <a:ext cx="1575000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/>
            <a:t>Cartello.</a:t>
          </a:r>
          <a:endParaRPr lang="en-US" sz="1600" kern="1200"/>
        </a:p>
      </dsp:txBody>
      <dsp:txXfrm>
        <a:off x="1258" y="2114431"/>
        <a:ext cx="1575000" cy="630000"/>
      </dsp:txXfrm>
    </dsp:sp>
    <dsp:sp modelId="{D7EC5121-4DA2-4823-AC49-EC0D0673DD76}">
      <dsp:nvSpPr>
        <dsp:cNvPr id="0" name=""/>
        <dsp:cNvSpPr/>
      </dsp:nvSpPr>
      <dsp:spPr>
        <a:xfrm>
          <a:off x="2159008" y="854431"/>
          <a:ext cx="960750" cy="960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2A110A-B5CF-4B4C-9921-A7EEC5E6C6C8}">
      <dsp:nvSpPr>
        <dsp:cNvPr id="0" name=""/>
        <dsp:cNvSpPr/>
      </dsp:nvSpPr>
      <dsp:spPr>
        <a:xfrm>
          <a:off x="2363758" y="1059181"/>
          <a:ext cx="551250" cy="55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77CC0-9057-4A00-8172-61BBB1AC84D0}">
      <dsp:nvSpPr>
        <dsp:cNvPr id="0" name=""/>
        <dsp:cNvSpPr/>
      </dsp:nvSpPr>
      <dsp:spPr>
        <a:xfrm>
          <a:off x="1851883" y="2114431"/>
          <a:ext cx="1575000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/>
            <a:t>Colore.</a:t>
          </a:r>
          <a:endParaRPr lang="en-US" sz="1600" kern="1200"/>
        </a:p>
      </dsp:txBody>
      <dsp:txXfrm>
        <a:off x="1851883" y="2114431"/>
        <a:ext cx="1575000" cy="630000"/>
      </dsp:txXfrm>
    </dsp:sp>
    <dsp:sp modelId="{3E142547-56AC-40F1-8076-4B36DF05FCA2}">
      <dsp:nvSpPr>
        <dsp:cNvPr id="0" name=""/>
        <dsp:cNvSpPr/>
      </dsp:nvSpPr>
      <dsp:spPr>
        <a:xfrm>
          <a:off x="4009633" y="854431"/>
          <a:ext cx="960750" cy="960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40FA4-BA48-45C1-A1EF-35536C2FF4B9}">
      <dsp:nvSpPr>
        <dsp:cNvPr id="0" name=""/>
        <dsp:cNvSpPr/>
      </dsp:nvSpPr>
      <dsp:spPr>
        <a:xfrm>
          <a:off x="4214383" y="1059181"/>
          <a:ext cx="551250" cy="55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AE736-8BCE-4439-9B9F-AE152F77E913}">
      <dsp:nvSpPr>
        <dsp:cNvPr id="0" name=""/>
        <dsp:cNvSpPr/>
      </dsp:nvSpPr>
      <dsp:spPr>
        <a:xfrm>
          <a:off x="3702508" y="2114431"/>
          <a:ext cx="1575000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/>
            <a:t>Segnale luminoso.</a:t>
          </a:r>
          <a:endParaRPr lang="en-US" sz="1600" kern="1200"/>
        </a:p>
      </dsp:txBody>
      <dsp:txXfrm>
        <a:off x="3702508" y="2114431"/>
        <a:ext cx="1575000" cy="630000"/>
      </dsp:txXfrm>
    </dsp:sp>
    <dsp:sp modelId="{B04272DE-C859-42CC-94F4-600D90EAAD27}">
      <dsp:nvSpPr>
        <dsp:cNvPr id="0" name=""/>
        <dsp:cNvSpPr/>
      </dsp:nvSpPr>
      <dsp:spPr>
        <a:xfrm>
          <a:off x="5860258" y="854431"/>
          <a:ext cx="960750" cy="9607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B3AAE4-F3BB-4CD0-B06A-148BDDEE684C}">
      <dsp:nvSpPr>
        <dsp:cNvPr id="0" name=""/>
        <dsp:cNvSpPr/>
      </dsp:nvSpPr>
      <dsp:spPr>
        <a:xfrm>
          <a:off x="6065008" y="1059181"/>
          <a:ext cx="551250" cy="5512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690D9-D3CC-44CD-9630-46040E0760FD}">
      <dsp:nvSpPr>
        <dsp:cNvPr id="0" name=""/>
        <dsp:cNvSpPr/>
      </dsp:nvSpPr>
      <dsp:spPr>
        <a:xfrm>
          <a:off x="5553133" y="2114431"/>
          <a:ext cx="1575000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/>
            <a:t>Segnale acustico.</a:t>
          </a:r>
          <a:endParaRPr lang="en-US" sz="1600" kern="1200"/>
        </a:p>
      </dsp:txBody>
      <dsp:txXfrm>
        <a:off x="5553133" y="2114431"/>
        <a:ext cx="1575000" cy="630000"/>
      </dsp:txXfrm>
    </dsp:sp>
    <dsp:sp modelId="{2E9EC047-CD31-422A-A169-6C90CB204BD4}">
      <dsp:nvSpPr>
        <dsp:cNvPr id="0" name=""/>
        <dsp:cNvSpPr/>
      </dsp:nvSpPr>
      <dsp:spPr>
        <a:xfrm>
          <a:off x="7710883" y="854431"/>
          <a:ext cx="960750" cy="960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F1F739-8A1B-42BA-9D51-4EB36B695669}">
      <dsp:nvSpPr>
        <dsp:cNvPr id="0" name=""/>
        <dsp:cNvSpPr/>
      </dsp:nvSpPr>
      <dsp:spPr>
        <a:xfrm>
          <a:off x="7915633" y="1059181"/>
          <a:ext cx="551250" cy="5512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8A90E-422B-45C2-AC3B-C766EAAF0DD7}">
      <dsp:nvSpPr>
        <dsp:cNvPr id="0" name=""/>
        <dsp:cNvSpPr/>
      </dsp:nvSpPr>
      <dsp:spPr>
        <a:xfrm>
          <a:off x="7403758" y="2114431"/>
          <a:ext cx="1575000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/>
            <a:t>Comunicazione verbale.</a:t>
          </a:r>
          <a:endParaRPr lang="en-US" sz="1600" kern="1200"/>
        </a:p>
      </dsp:txBody>
      <dsp:txXfrm>
        <a:off x="7403758" y="2114431"/>
        <a:ext cx="1575000" cy="630000"/>
      </dsp:txXfrm>
    </dsp:sp>
    <dsp:sp modelId="{84C3A214-D3B3-468F-A0C6-4280AA0304A1}">
      <dsp:nvSpPr>
        <dsp:cNvPr id="0" name=""/>
        <dsp:cNvSpPr/>
      </dsp:nvSpPr>
      <dsp:spPr>
        <a:xfrm>
          <a:off x="9561508" y="854431"/>
          <a:ext cx="960750" cy="960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1AE3E6-7BB4-42D4-93DD-E24FEB5622D1}">
      <dsp:nvSpPr>
        <dsp:cNvPr id="0" name=""/>
        <dsp:cNvSpPr/>
      </dsp:nvSpPr>
      <dsp:spPr>
        <a:xfrm>
          <a:off x="9766258" y="1059181"/>
          <a:ext cx="551250" cy="5512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C4EC9-E784-4CCA-B556-58D350731BD5}">
      <dsp:nvSpPr>
        <dsp:cNvPr id="0" name=""/>
        <dsp:cNvSpPr/>
      </dsp:nvSpPr>
      <dsp:spPr>
        <a:xfrm>
          <a:off x="9254383" y="2114431"/>
          <a:ext cx="1575000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/>
            <a:t>Segnale gestuale.</a:t>
          </a:r>
          <a:endParaRPr lang="en-US" sz="1600" kern="1200"/>
        </a:p>
      </dsp:txBody>
      <dsp:txXfrm>
        <a:off x="9254383" y="2114431"/>
        <a:ext cx="1575000" cy="63000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6FBE-73EA-4ABA-B149-8803221A4273}">
      <dsp:nvSpPr>
        <dsp:cNvPr id="0" name=""/>
        <dsp:cNvSpPr/>
      </dsp:nvSpPr>
      <dsp:spPr>
        <a:xfrm>
          <a:off x="0" y="7383"/>
          <a:ext cx="8825212" cy="74285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latin typeface="Consolas" panose="020B0609020204030204" pitchFamily="49" charset="0"/>
            </a:rPr>
            <a:t>Cartelli di divieto: forma rotonda, pittogramma nero su fondo bianco, bordo e banda rossi.</a:t>
          </a:r>
          <a:endParaRPr lang="en-US" sz="20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21757" y="29140"/>
        <a:ext cx="7936700" cy="699341"/>
      </dsp:txXfrm>
    </dsp:sp>
    <dsp:sp modelId="{DBD4B04A-36E5-4A60-8601-86E2BB466CB3}">
      <dsp:nvSpPr>
        <dsp:cNvPr id="0" name=""/>
        <dsp:cNvSpPr/>
      </dsp:nvSpPr>
      <dsp:spPr>
        <a:xfrm>
          <a:off x="661055" y="846029"/>
          <a:ext cx="8821152" cy="742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latin typeface="Consolas" panose="020B0609020204030204" pitchFamily="49" charset="0"/>
            </a:rPr>
            <a:t>Cartelli di avvertimento: forma triangolare, pittogramma nero su fondo giallo, bordo nero.</a:t>
          </a:r>
          <a:endParaRPr lang="en-US" sz="20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682812" y="867786"/>
        <a:ext cx="7636282" cy="699341"/>
      </dsp:txXfrm>
    </dsp:sp>
    <dsp:sp modelId="{66EAB294-90FC-4BB1-A959-EE92006FE93B}">
      <dsp:nvSpPr>
        <dsp:cNvPr id="0" name=""/>
        <dsp:cNvSpPr/>
      </dsp:nvSpPr>
      <dsp:spPr>
        <a:xfrm>
          <a:off x="1318051" y="1692059"/>
          <a:ext cx="8825212" cy="742855"/>
        </a:xfrm>
        <a:prstGeom prst="roundRect">
          <a:avLst>
            <a:gd name="adj" fmla="val 10000"/>
          </a:avLst>
        </a:prstGeom>
        <a:solidFill>
          <a:srgbClr val="39CDE7"/>
        </a:solidFill>
        <a:ln>
          <a:solidFill>
            <a:srgbClr val="39CDE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latin typeface="Consolas" panose="020B0609020204030204" pitchFamily="49" charset="0"/>
            </a:rPr>
            <a:t>Cartelli di prescrizione: forma rotonda, pittogramma bianco su fondo azzurro.</a:t>
          </a:r>
          <a:endParaRPr lang="en-US" sz="20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1339808" y="1713816"/>
        <a:ext cx="7639816" cy="699341"/>
      </dsp:txXfrm>
    </dsp:sp>
    <dsp:sp modelId="{794C4972-8A09-46CC-A527-EDFE83380CF6}">
      <dsp:nvSpPr>
        <dsp:cNvPr id="0" name=""/>
        <dsp:cNvSpPr/>
      </dsp:nvSpPr>
      <dsp:spPr>
        <a:xfrm>
          <a:off x="1977076" y="2538089"/>
          <a:ext cx="8825212" cy="742855"/>
        </a:xfrm>
        <a:prstGeom prst="roundRect">
          <a:avLst>
            <a:gd name="adj" fmla="val 10000"/>
          </a:avLst>
        </a:prstGeom>
        <a:solidFill>
          <a:srgbClr val="57E16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latin typeface="Consolas" panose="020B0609020204030204" pitchFamily="49" charset="0"/>
            </a:rPr>
            <a:t>Cartelli di salvataggio: forma quadrata o rettangolare, pittogramma bianco su fondo verde.</a:t>
          </a:r>
          <a:endParaRPr lang="en-US" sz="20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1998833" y="2559846"/>
        <a:ext cx="7639816" cy="699341"/>
      </dsp:txXfrm>
    </dsp:sp>
    <dsp:sp modelId="{EC684FEE-5B82-4E2D-AE44-20962A8F3942}">
      <dsp:nvSpPr>
        <dsp:cNvPr id="0" name=""/>
        <dsp:cNvSpPr/>
      </dsp:nvSpPr>
      <dsp:spPr>
        <a:xfrm>
          <a:off x="2636102" y="3384118"/>
          <a:ext cx="8825212" cy="742855"/>
        </a:xfrm>
        <a:prstGeom prst="roundRect">
          <a:avLst>
            <a:gd name="adj" fmla="val 10000"/>
          </a:avLst>
        </a:prstGeom>
        <a:solidFill>
          <a:srgbClr val="E53A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latin typeface="Consolas" panose="020B0609020204030204" pitchFamily="49" charset="0"/>
            </a:rPr>
            <a:t>Cartelli antincendio: forma quadrata o rettangolare, pittogramma bianco su fondo rosso.</a:t>
          </a:r>
          <a:endParaRPr lang="en-US" sz="2000" kern="1200" dirty="0">
            <a:solidFill>
              <a:schemeClr val="bg1"/>
            </a:solidFill>
            <a:latin typeface="Consolas" panose="020B0609020204030204" pitchFamily="49" charset="0"/>
          </a:endParaRPr>
        </a:p>
      </dsp:txBody>
      <dsp:txXfrm>
        <a:off x="2657859" y="3405875"/>
        <a:ext cx="7639816" cy="699341"/>
      </dsp:txXfrm>
    </dsp:sp>
    <dsp:sp modelId="{9E9C90DF-B2C4-4E79-92B6-9E59F4B6C9D7}">
      <dsp:nvSpPr>
        <dsp:cNvPr id="0" name=""/>
        <dsp:cNvSpPr/>
      </dsp:nvSpPr>
      <dsp:spPr>
        <a:xfrm>
          <a:off x="8476909" y="454790"/>
          <a:ext cx="52428" cy="148019"/>
        </a:xfrm>
        <a:prstGeom prst="downArrow">
          <a:avLst>
            <a:gd name="adj1" fmla="val 55000"/>
            <a:gd name="adj2" fmla="val 45000"/>
          </a:avLst>
        </a:prstGeom>
        <a:solidFill>
          <a:srgbClr val="FFFFFF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488705" y="454790"/>
        <a:ext cx="28836" cy="135043"/>
      </dsp:txXfrm>
    </dsp:sp>
    <dsp:sp modelId="{11F21B45-C10E-4DA5-9AA5-FAE8D0F0DD64}">
      <dsp:nvSpPr>
        <dsp:cNvPr id="0" name=""/>
        <dsp:cNvSpPr/>
      </dsp:nvSpPr>
      <dsp:spPr>
        <a:xfrm flipH="1" flipV="1">
          <a:off x="9175292" y="1378186"/>
          <a:ext cx="75953" cy="52428"/>
        </a:xfrm>
        <a:prstGeom prst="downArrow">
          <a:avLst>
            <a:gd name="adj1" fmla="val 55000"/>
            <a:gd name="adj2" fmla="val 45000"/>
          </a:avLst>
        </a:prstGeom>
        <a:solidFill>
          <a:srgbClr val="D6C351"/>
        </a:solidFill>
        <a:ln w="6350" cap="flat" cmpd="sng" algn="ctr">
          <a:solidFill>
            <a:srgbClr val="D6C35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9192381" y="1391162"/>
        <a:ext cx="41775" cy="39452"/>
      </dsp:txXfrm>
    </dsp:sp>
    <dsp:sp modelId="{4E0D0817-4075-4FCE-87F7-2B9FC3E4E8FA}">
      <dsp:nvSpPr>
        <dsp:cNvPr id="0" name=""/>
        <dsp:cNvSpPr/>
      </dsp:nvSpPr>
      <dsp:spPr>
        <a:xfrm flipH="1" flipV="1">
          <a:off x="9669731" y="2237599"/>
          <a:ext cx="94987" cy="52428"/>
        </a:xfrm>
        <a:prstGeom prst="downArrow">
          <a:avLst>
            <a:gd name="adj1" fmla="val 55000"/>
            <a:gd name="adj2" fmla="val 45000"/>
          </a:avLst>
        </a:prstGeom>
        <a:solidFill>
          <a:srgbClr val="39CDE7"/>
        </a:solidFill>
        <a:ln w="6350" cap="flat" cmpd="sng" algn="ctr">
          <a:solidFill>
            <a:srgbClr val="39CDE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9691103" y="2250575"/>
        <a:ext cx="52243" cy="39452"/>
      </dsp:txXfrm>
    </dsp:sp>
    <dsp:sp modelId="{493061BB-114F-45F2-89ED-B1117C38679B}">
      <dsp:nvSpPr>
        <dsp:cNvPr id="0" name=""/>
        <dsp:cNvSpPr/>
      </dsp:nvSpPr>
      <dsp:spPr>
        <a:xfrm flipV="1">
          <a:off x="10468901" y="3054969"/>
          <a:ext cx="52428" cy="54678"/>
        </a:xfrm>
        <a:prstGeom prst="downArrow">
          <a:avLst>
            <a:gd name="adj1" fmla="val 55000"/>
            <a:gd name="adj2" fmla="val 45000"/>
          </a:avLst>
        </a:prstGeom>
        <a:solidFill>
          <a:srgbClr val="57E16A"/>
        </a:solidFill>
        <a:ln w="6350" cap="flat" cmpd="sng" algn="ctr">
          <a:solidFill>
            <a:srgbClr val="57E16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0480697" y="3067945"/>
        <a:ext cx="28836" cy="4170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E8048-E728-40CD-A8C3-AE2C8222813D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rgbClr val="E449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0FDE41-8648-4669-8AA7-A738A15627F9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0FA26-C0BA-4D09-9307-B56BA1A05119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Rosso: indica un divieto, un pericolo, un obbligo di arresto, un’attrezzatura di emergenza.</a:t>
          </a:r>
          <a:endParaRPr lang="en-US" sz="2000" kern="1200" dirty="0">
            <a:latin typeface="Consolas" panose="020B0609020204030204" pitchFamily="49" charset="0"/>
          </a:endParaRPr>
        </a:p>
      </dsp:txBody>
      <dsp:txXfrm>
        <a:off x="1355324" y="2315"/>
        <a:ext cx="4905775" cy="1173440"/>
      </dsp:txXfrm>
    </dsp:sp>
    <dsp:sp modelId="{DF2AE568-25E9-41F4-B406-2868229C44A9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1CE633-8E14-44AE-93BC-725D59F26ED5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1ADDE-C38D-4B8C-9A61-CEE7F29AB972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Giallo/arancione: indica un avvertimento.</a:t>
          </a:r>
          <a:endParaRPr lang="en-US" sz="2000" kern="1200" dirty="0">
            <a:latin typeface="Consolas" panose="020B0609020204030204" pitchFamily="49" charset="0"/>
          </a:endParaRPr>
        </a:p>
      </dsp:txBody>
      <dsp:txXfrm>
        <a:off x="1355324" y="1469116"/>
        <a:ext cx="4905775" cy="1173440"/>
      </dsp:txXfrm>
    </dsp:sp>
    <dsp:sp modelId="{868A361B-6FA7-4817-8BD2-DF96BC5AD7A4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995CA5-0214-4C87-B09D-D5D1581314A8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C10082-264A-4065-AF5E-45B641342578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Azzurro: indica una prescrizione di comportamento d’uso.</a:t>
          </a:r>
          <a:endParaRPr lang="en-US" sz="2000" kern="1200" dirty="0">
            <a:latin typeface="Consolas" panose="020B0609020204030204" pitchFamily="49" charset="0"/>
          </a:endParaRPr>
        </a:p>
      </dsp:txBody>
      <dsp:txXfrm>
        <a:off x="1355324" y="2935917"/>
        <a:ext cx="4905775" cy="1173440"/>
      </dsp:txXfrm>
    </dsp:sp>
    <dsp:sp modelId="{0C37B59F-0348-4737-A384-400E02BB541F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rgbClr val="57E1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45B511-AF32-4F5A-A800-5F8D0DE1E864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9BDB4-6EC6-4A60-952E-11C81E6E9591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nsolas" panose="020B0609020204030204" pitchFamily="49" charset="0"/>
            </a:rPr>
            <a:t>Verde: indica il salvataggio o il soccorso</a:t>
          </a:r>
          <a:r>
            <a:rPr lang="it-IT" sz="2000" kern="1200" dirty="0"/>
            <a:t>.</a:t>
          </a:r>
          <a:endParaRPr lang="en-US" sz="2000" kern="1200" dirty="0"/>
        </a:p>
      </dsp:txBody>
      <dsp:txXfrm>
        <a:off x="1355324" y="4402718"/>
        <a:ext cx="4905775" cy="117344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02F1F-AC08-4971-833B-BF9254A8D07B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B5183-2A16-43FA-B5B4-FA2E107C6DAA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EBC4E-B21E-44C6-9716-4CBC3358FE1E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onsolas" panose="020B0609020204030204" pitchFamily="49" charset="0"/>
            </a:rPr>
            <a:t>Il </a:t>
          </a:r>
          <a:r>
            <a:rPr lang="en-US" sz="1900" kern="1200" dirty="0" err="1">
              <a:latin typeface="Consolas" panose="020B0609020204030204" pitchFamily="49" charset="0"/>
            </a:rPr>
            <a:t>segnale</a:t>
          </a:r>
          <a:r>
            <a:rPr lang="en-US" sz="1900" kern="1200" dirty="0">
              <a:latin typeface="Consolas" panose="020B0609020204030204" pitchFamily="49" charset="0"/>
            </a:rPr>
            <a:t> luminoso </a:t>
          </a:r>
          <a:r>
            <a:rPr lang="en-US" sz="1900" kern="1200" dirty="0" err="1">
              <a:latin typeface="Consolas" panose="020B0609020204030204" pitchFamily="49" charset="0"/>
            </a:rPr>
            <a:t>deve</a:t>
          </a:r>
          <a:r>
            <a:rPr lang="en-US" sz="1900" kern="1200" dirty="0">
              <a:latin typeface="Consolas" panose="020B0609020204030204" pitchFamily="49" charset="0"/>
            </a:rPr>
            <a:t> </a:t>
          </a:r>
          <a:r>
            <a:rPr lang="en-US" sz="1900" kern="1200" dirty="0" err="1">
              <a:latin typeface="Consolas" panose="020B0609020204030204" pitchFamily="49" charset="0"/>
            </a:rPr>
            <a:t>emettere</a:t>
          </a:r>
          <a:r>
            <a:rPr lang="en-US" sz="1900" kern="1200" dirty="0">
              <a:latin typeface="Consolas" panose="020B0609020204030204" pitchFamily="49" charset="0"/>
            </a:rPr>
            <a:t> una luce </a:t>
          </a:r>
          <a:r>
            <a:rPr lang="en-US" sz="1900" kern="1200" dirty="0" err="1">
              <a:latin typeface="Consolas" panose="020B0609020204030204" pitchFamily="49" charset="0"/>
            </a:rPr>
            <a:t>adeguatamente</a:t>
          </a:r>
          <a:r>
            <a:rPr lang="en-US" sz="1900" kern="1200" dirty="0">
              <a:latin typeface="Consolas" panose="020B0609020204030204" pitchFamily="49" charset="0"/>
            </a:rPr>
            <a:t> </a:t>
          </a:r>
          <a:r>
            <a:rPr lang="en-US" sz="1900" kern="1200" dirty="0" err="1">
              <a:latin typeface="Consolas" panose="020B0609020204030204" pitchFamily="49" charset="0"/>
            </a:rPr>
            <a:t>contrastante</a:t>
          </a:r>
          <a:r>
            <a:rPr lang="en-US" sz="1900" kern="1200" dirty="0">
              <a:latin typeface="Consolas" panose="020B0609020204030204" pitchFamily="49" charset="0"/>
            </a:rPr>
            <a:t> con </a:t>
          </a:r>
          <a:r>
            <a:rPr lang="en-US" sz="1900" kern="1200" dirty="0" err="1">
              <a:latin typeface="Consolas" panose="020B0609020204030204" pitchFamily="49" charset="0"/>
            </a:rPr>
            <a:t>l’ambiente</a:t>
          </a:r>
          <a:r>
            <a:rPr lang="en-US" sz="1900" kern="1200" dirty="0">
              <a:latin typeface="Consolas" panose="020B0609020204030204" pitchFamily="49" charset="0"/>
            </a:rPr>
            <a:t> </a:t>
          </a:r>
          <a:r>
            <a:rPr lang="en-US" sz="1900" kern="1200" dirty="0" err="1">
              <a:latin typeface="Consolas" panose="020B0609020204030204" pitchFamily="49" charset="0"/>
            </a:rPr>
            <a:t>circostante</a:t>
          </a:r>
          <a:r>
            <a:rPr lang="en-US" sz="1900" kern="1200" dirty="0">
              <a:latin typeface="Consolas" panose="020B0609020204030204" pitchFamily="49" charset="0"/>
            </a:rPr>
            <a:t>.</a:t>
          </a:r>
        </a:p>
      </dsp:txBody>
      <dsp:txXfrm>
        <a:off x="1932941" y="906502"/>
        <a:ext cx="4328158" cy="1673542"/>
      </dsp:txXfrm>
    </dsp:sp>
    <dsp:sp modelId="{88273B26-5532-4442-9AAD-4A693B43A89C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328920-A672-4B2C-B783-5A80F0802970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937993-DD61-4539-B563-5FE8EB9A793B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Consolas" panose="020B0609020204030204" pitchFamily="49" charset="0"/>
            </a:rPr>
            <a:t>Può</a:t>
          </a:r>
          <a:r>
            <a:rPr lang="en-US" sz="1900" kern="1200" dirty="0">
              <a:latin typeface="Consolas" panose="020B0609020204030204" pitchFamily="49" charset="0"/>
            </a:rPr>
            <a:t> </a:t>
          </a:r>
          <a:r>
            <a:rPr lang="en-US" sz="1900" kern="1200" dirty="0" err="1">
              <a:latin typeface="Consolas" panose="020B0609020204030204" pitchFamily="49" charset="0"/>
            </a:rPr>
            <a:t>essere</a:t>
          </a:r>
          <a:r>
            <a:rPr lang="en-US" sz="1900" kern="1200" dirty="0">
              <a:latin typeface="Consolas" panose="020B0609020204030204" pitchFamily="49" charset="0"/>
            </a:rPr>
            <a:t> di </a:t>
          </a:r>
          <a:r>
            <a:rPr lang="en-US" sz="1900" kern="1200" dirty="0" err="1">
              <a:latin typeface="Consolas" panose="020B0609020204030204" pitchFamily="49" charset="0"/>
            </a:rPr>
            <a:t>tipo</a:t>
          </a:r>
          <a:r>
            <a:rPr lang="en-US" sz="1900" kern="1200" dirty="0">
              <a:latin typeface="Consolas" panose="020B0609020204030204" pitchFamily="49" charset="0"/>
            </a:rPr>
            <a:t> continuo o </a:t>
          </a:r>
          <a:r>
            <a:rPr lang="en-US" sz="1900" kern="1200" dirty="0" err="1">
              <a:latin typeface="Consolas" panose="020B0609020204030204" pitchFamily="49" charset="0"/>
            </a:rPr>
            <a:t>intermittente</a:t>
          </a:r>
          <a:r>
            <a:rPr lang="en-US" sz="1900" kern="1200" dirty="0">
              <a:latin typeface="Consolas" panose="020B0609020204030204" pitchFamily="49" charset="0"/>
            </a:rPr>
            <a:t> a </a:t>
          </a:r>
          <a:r>
            <a:rPr lang="en-US" sz="1900" kern="1200" dirty="0" err="1">
              <a:latin typeface="Consolas" panose="020B0609020204030204" pitchFamily="49" charset="0"/>
            </a:rPr>
            <a:t>seconda</a:t>
          </a:r>
          <a:r>
            <a:rPr lang="en-US" sz="1900" kern="1200" dirty="0">
              <a:latin typeface="Consolas" panose="020B0609020204030204" pitchFamily="49" charset="0"/>
            </a:rPr>
            <a:t> del </a:t>
          </a:r>
          <a:r>
            <a:rPr lang="en-US" sz="1900" kern="1200" dirty="0" err="1">
              <a:latin typeface="Consolas" panose="020B0609020204030204" pitchFamily="49" charset="0"/>
            </a:rPr>
            <a:t>livello</a:t>
          </a:r>
          <a:r>
            <a:rPr lang="en-US" sz="1900" kern="1200" dirty="0">
              <a:latin typeface="Consolas" panose="020B0609020204030204" pitchFamily="49" charset="0"/>
            </a:rPr>
            <a:t> di </a:t>
          </a:r>
          <a:r>
            <a:rPr lang="en-US" sz="1900" kern="1200" dirty="0" err="1">
              <a:latin typeface="Consolas" panose="020B0609020204030204" pitchFamily="49" charset="0"/>
            </a:rPr>
            <a:t>pericolo</a:t>
          </a:r>
          <a:r>
            <a:rPr lang="en-US" sz="1900" kern="1200" dirty="0">
              <a:latin typeface="Consolas" panose="020B0609020204030204" pitchFamily="49" charset="0"/>
            </a:rPr>
            <a:t> o </a:t>
          </a:r>
          <a:r>
            <a:rPr lang="en-US" sz="1900" kern="1200" dirty="0" err="1">
              <a:latin typeface="Consolas" panose="020B0609020204030204" pitchFamily="49" charset="0"/>
            </a:rPr>
            <a:t>dell’urgenza</a:t>
          </a:r>
          <a:r>
            <a:rPr lang="en-US" sz="1900" kern="1200" dirty="0">
              <a:latin typeface="Consolas" panose="020B0609020204030204" pitchFamily="49" charset="0"/>
            </a:rPr>
            <a:t> </a:t>
          </a:r>
          <a:r>
            <a:rPr lang="en-US" sz="1900" kern="1200" dirty="0" err="1">
              <a:latin typeface="Consolas" panose="020B0609020204030204" pitchFamily="49" charset="0"/>
            </a:rPr>
            <a:t>dell’intervento</a:t>
          </a:r>
          <a:r>
            <a:rPr lang="en-US" sz="1900" kern="1200" dirty="0">
              <a:latin typeface="Consolas" panose="020B0609020204030204" pitchFamily="49" charset="0"/>
            </a:rPr>
            <a:t>.</a:t>
          </a:r>
        </a:p>
      </dsp:txBody>
      <dsp:txXfrm>
        <a:off x="1932941" y="2998430"/>
        <a:ext cx="4328158" cy="167354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6D42-112D-4F59-A83F-0838A9036C3B}">
      <dsp:nvSpPr>
        <dsp:cNvPr id="0" name=""/>
        <dsp:cNvSpPr/>
      </dsp:nvSpPr>
      <dsp:spPr>
        <a:xfrm>
          <a:off x="568079" y="1252677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E4DC4-3B2B-4533-B866-21106ED08BF5}">
      <dsp:nvSpPr>
        <dsp:cNvPr id="0" name=""/>
        <dsp:cNvSpPr/>
      </dsp:nvSpPr>
      <dsp:spPr>
        <a:xfrm>
          <a:off x="919079" y="1603677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89801-05B9-4E15-A572-DF2AFCAB2205}">
      <dsp:nvSpPr>
        <dsp:cNvPr id="0" name=""/>
        <dsp:cNvSpPr/>
      </dsp:nvSpPr>
      <dsp:spPr>
        <a:xfrm>
          <a:off x="41579" y="3412677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/>
            <a:t>Il segnale acustico  deve garantire un livello sonoro nettamente superiore al rumore di fondo.</a:t>
          </a:r>
          <a:endParaRPr lang="en-US" sz="1200" kern="1200"/>
        </a:p>
      </dsp:txBody>
      <dsp:txXfrm>
        <a:off x="41579" y="3412677"/>
        <a:ext cx="2700000" cy="720000"/>
      </dsp:txXfrm>
    </dsp:sp>
    <dsp:sp modelId="{B87C79F7-9140-4D67-986C-1609154C4980}">
      <dsp:nvSpPr>
        <dsp:cNvPr id="0" name=""/>
        <dsp:cNvSpPr/>
      </dsp:nvSpPr>
      <dsp:spPr>
        <a:xfrm>
          <a:off x="3740579" y="1252677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06FB-E05E-479B-AA06-5EC2D13932E8}">
      <dsp:nvSpPr>
        <dsp:cNvPr id="0" name=""/>
        <dsp:cNvSpPr/>
      </dsp:nvSpPr>
      <dsp:spPr>
        <a:xfrm>
          <a:off x="4091579" y="1603677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BC75A-08D4-4517-9042-91A1BD880DDC}">
      <dsp:nvSpPr>
        <dsp:cNvPr id="0" name=""/>
        <dsp:cNvSpPr/>
      </dsp:nvSpPr>
      <dsp:spPr>
        <a:xfrm>
          <a:off x="3214079" y="3412677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/>
            <a:t>Deve essere udibile e facilmente riconoscibile.</a:t>
          </a:r>
          <a:endParaRPr lang="en-US" sz="1200" kern="1200"/>
        </a:p>
      </dsp:txBody>
      <dsp:txXfrm>
        <a:off x="3214079" y="3412677"/>
        <a:ext cx="2700000" cy="7200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AD82-B4FF-4C55-B081-DB2ECF3EB4E1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1C77D-1DAC-4014-B8F2-7DCFC4B077C3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CB6B-661B-4C33-B8DA-1675FB06F4EA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onsolas" panose="020B0609020204030204" pitchFamily="49" charset="0"/>
            </a:rPr>
            <a:t>La comunicazione verbale deve essere breve, semplice e chiara, fare uso di parole chiave.</a:t>
          </a:r>
          <a:endParaRPr lang="en-US" sz="22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7218540D-36FE-4943-B8C9-E20535A3AEEF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9EC9A-EB4A-4F3F-9D6B-50F0A2048957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EE52C-4369-459A-A5DB-359E0A290D1B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onsolas" panose="020B0609020204030204" pitchFamily="49" charset="0"/>
            </a:rPr>
            <a:t>Può essere diretta o indiretta.</a:t>
          </a:r>
          <a:endParaRPr lang="en-US" sz="2200" kern="1200" dirty="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3E669-45D7-409D-AB18-F615AE6A7EEE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D81615-E99E-4E22-A40C-8571702538A7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52C02-9C60-47E5-B279-BC231B86D581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onsolas" panose="020B0609020204030204" pitchFamily="49" charset="0"/>
            </a:rPr>
            <a:t>Il D.Lgs.81/2008 o Testo Unico sulla Sicurezza ha riformato e riunito le disposizioni dettate dalle numerose precedenti normative in materia di sicurezza.</a:t>
          </a:r>
          <a:endParaRPr lang="en-US" sz="16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56B766F2-4AF3-4AA5-860C-9DB2163B5C3D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99C300-81FD-42FF-B683-22E962726D1E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E1976-D84A-4356-B064-EC8776944C53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Ha l’obbiettivo di garantire l’adeguarsi della vigente legislazione all’evolversi della tecnica e del sistema di organizzazione del lavoro.</a:t>
          </a:r>
          <a:endParaRPr lang="en-US" sz="1600" kern="1200"/>
        </a:p>
      </dsp:txBody>
      <dsp:txXfrm>
        <a:off x="1932941" y="2998430"/>
        <a:ext cx="4328158" cy="167354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E446C-B90D-44C8-BB29-D8F504A23DBE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ABCC9E-36F6-4410-A936-716032F4DF65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8E311-34F6-4847-B287-C706C43769EA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onsolas" panose="020B0609020204030204" pitchFamily="49" charset="0"/>
            </a:rPr>
            <a:t>Il segnale gestuale deve essere preciso, semplice, ampio, facile da eseguire e da comprendere. </a:t>
          </a:r>
          <a:endParaRPr lang="en-US" sz="22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0FEFEBDC-2E6D-413B-8F8B-217ED966657C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9B758A-2095-4FDE-B5EF-A9FECA8B057A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C6414-991B-4024-AB6D-C75D87F2F952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onsolas" panose="020B0609020204030204" pitchFamily="49" charset="0"/>
            </a:rPr>
            <a:t>Deve essere nettamente distinguibile da un altro segnale gestuale.</a:t>
          </a:r>
          <a:endParaRPr lang="en-US" sz="2200" kern="1200" dirty="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A668-25AA-4458-AFBD-318ACA8248C8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A0C6C-67D0-4B4A-973A-13FD4C6BEA3C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DBB01-4ECE-43E3-9EB5-9308DD4D744D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Consolas" panose="020B0609020204030204" pitchFamily="49" charset="0"/>
            </a:rPr>
            <a:t>Il datore di lavoro deve fare riscorso alla segnaletica  se esistono rischi per la salute e la sicurezza nei luoghi di lavoro non altrimenti evitabili.</a:t>
          </a:r>
          <a:endParaRPr lang="en-US" sz="1500" kern="1200" dirty="0">
            <a:latin typeface="Consolas" panose="020B0609020204030204" pitchFamily="49" charset="0"/>
          </a:endParaRPr>
        </a:p>
      </dsp:txBody>
      <dsp:txXfrm>
        <a:off x="1932941" y="906502"/>
        <a:ext cx="4328158" cy="1673542"/>
      </dsp:txXfrm>
    </dsp:sp>
    <dsp:sp modelId="{9D87C644-714D-4598-AEA6-8A66BE7DBB8A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9CC78-5339-4983-8379-1C17B2FD22F2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BFF13-97ED-4C4E-8CEA-49EBBA1D5888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Consolas" panose="020B0609020204030204" pitchFamily="49" charset="0"/>
            </a:rPr>
            <a:t>Una volta scelta e installata la segnaletica, il datore di lavoro deve informare i lavoratori e il loro rappresentante per la sicurezza di tutte le misure da adottare.</a:t>
          </a:r>
          <a:endParaRPr lang="en-US" sz="1500" kern="1200" dirty="0">
            <a:latin typeface="Consolas" panose="020B0609020204030204" pitchFamily="49" charset="0"/>
          </a:endParaRPr>
        </a:p>
      </dsp:txBody>
      <dsp:txXfrm>
        <a:off x="1932941" y="2998430"/>
        <a:ext cx="4328158" cy="1673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A43B-D5D5-4B46-85A3-3EF7FC482B33}">
      <dsp:nvSpPr>
        <dsp:cNvPr id="0" name=""/>
        <dsp:cNvSpPr/>
      </dsp:nvSpPr>
      <dsp:spPr>
        <a:xfrm>
          <a:off x="516618" y="493665"/>
          <a:ext cx="1442293" cy="1442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78B9E-8044-4BD5-8BF1-0C64A2567F9C}">
      <dsp:nvSpPr>
        <dsp:cNvPr id="0" name=""/>
        <dsp:cNvSpPr/>
      </dsp:nvSpPr>
      <dsp:spPr>
        <a:xfrm>
          <a:off x="823992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4AD76-B44E-4743-9A2B-29F4D76D431A}">
      <dsp:nvSpPr>
        <dsp:cNvPr id="0" name=""/>
        <dsp:cNvSpPr/>
      </dsp:nvSpPr>
      <dsp:spPr>
        <a:xfrm>
          <a:off x="55558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>
              <a:latin typeface="Consolas" panose="020B0609020204030204" pitchFamily="49" charset="0"/>
            </a:rPr>
            <a:t>Tutti i settori d attività, sia pubblici che privati.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55558" y="2385197"/>
        <a:ext cx="2364415" cy="720000"/>
      </dsp:txXfrm>
    </dsp:sp>
    <dsp:sp modelId="{1B777991-9CA6-4349-8722-2366D079FC1A}">
      <dsp:nvSpPr>
        <dsp:cNvPr id="0" name=""/>
        <dsp:cNvSpPr/>
      </dsp:nvSpPr>
      <dsp:spPr>
        <a:xfrm>
          <a:off x="3294806" y="493665"/>
          <a:ext cx="1442293" cy="14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248AF-EE2A-4556-8306-4F334B0C1014}">
      <dsp:nvSpPr>
        <dsp:cNvPr id="0" name=""/>
        <dsp:cNvSpPr/>
      </dsp:nvSpPr>
      <dsp:spPr>
        <a:xfrm>
          <a:off x="3602180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D125F-37BB-4628-BBE0-CCFEEA53572B}">
      <dsp:nvSpPr>
        <dsp:cNvPr id="0" name=""/>
        <dsp:cNvSpPr/>
      </dsp:nvSpPr>
      <dsp:spPr>
        <a:xfrm>
          <a:off x="2833745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>
              <a:latin typeface="Consolas" panose="020B0609020204030204" pitchFamily="49" charset="0"/>
            </a:rPr>
            <a:t>Tutte le tipologie di rischio.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2833745" y="2385197"/>
        <a:ext cx="2364415" cy="720000"/>
      </dsp:txXfrm>
    </dsp:sp>
    <dsp:sp modelId="{596682C5-05A7-4EAE-BD9A-4841AD9A07EC}">
      <dsp:nvSpPr>
        <dsp:cNvPr id="0" name=""/>
        <dsp:cNvSpPr/>
      </dsp:nvSpPr>
      <dsp:spPr>
        <a:xfrm>
          <a:off x="6072994" y="493665"/>
          <a:ext cx="1442293" cy="1442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B1BF05-68ED-4F8F-99C9-F70103D0050F}">
      <dsp:nvSpPr>
        <dsp:cNvPr id="0" name=""/>
        <dsp:cNvSpPr/>
      </dsp:nvSpPr>
      <dsp:spPr>
        <a:xfrm>
          <a:off x="6380368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30A0D-5743-4AC2-8A82-E68C7C201E63}">
      <dsp:nvSpPr>
        <dsp:cNvPr id="0" name=""/>
        <dsp:cNvSpPr/>
      </dsp:nvSpPr>
      <dsp:spPr>
        <a:xfrm>
          <a:off x="5611933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>
              <a:latin typeface="Consolas" panose="020B0609020204030204" pitchFamily="49" charset="0"/>
            </a:rPr>
            <a:t>Tutti i lavoratori e lavoratrici, subordinati ed autonomi.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5611933" y="2385197"/>
        <a:ext cx="2364415" cy="720000"/>
      </dsp:txXfrm>
    </dsp:sp>
    <dsp:sp modelId="{BDCA55ED-7F17-4AA5-81CA-23E90FEFB632}">
      <dsp:nvSpPr>
        <dsp:cNvPr id="0" name=""/>
        <dsp:cNvSpPr/>
      </dsp:nvSpPr>
      <dsp:spPr>
        <a:xfrm>
          <a:off x="8861455" y="493665"/>
          <a:ext cx="1442293" cy="1442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D016E7-1251-4C07-85AA-68FB71AE4840}">
      <dsp:nvSpPr>
        <dsp:cNvPr id="0" name=""/>
        <dsp:cNvSpPr/>
      </dsp:nvSpPr>
      <dsp:spPr>
        <a:xfrm>
          <a:off x="9168829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D810A-4EFC-4B90-BB45-544A5161ADBB}">
      <dsp:nvSpPr>
        <dsp:cNvPr id="0" name=""/>
        <dsp:cNvSpPr/>
      </dsp:nvSpPr>
      <dsp:spPr>
        <a:xfrm>
          <a:off x="8390121" y="2385197"/>
          <a:ext cx="238496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>
              <a:latin typeface="Consolas" panose="020B0609020204030204" pitchFamily="49" charset="0"/>
            </a:rPr>
            <a:t>I ‘’soggetti equiparati’’.</a:t>
          </a:r>
          <a:endParaRPr lang="en-US" sz="1400" kern="1200" dirty="0">
            <a:latin typeface="Consolas" panose="020B0609020204030204" pitchFamily="49" charset="0"/>
          </a:endParaRPr>
        </a:p>
      </dsp:txBody>
      <dsp:txXfrm>
        <a:off x="8390121" y="2385197"/>
        <a:ext cx="2384961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A43B-D5D5-4B46-85A3-3EF7FC482B33}">
      <dsp:nvSpPr>
        <dsp:cNvPr id="0" name=""/>
        <dsp:cNvSpPr/>
      </dsp:nvSpPr>
      <dsp:spPr>
        <a:xfrm>
          <a:off x="516618" y="493665"/>
          <a:ext cx="1442293" cy="1442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78B9E-8044-4BD5-8BF1-0C64A2567F9C}">
      <dsp:nvSpPr>
        <dsp:cNvPr id="0" name=""/>
        <dsp:cNvSpPr/>
      </dsp:nvSpPr>
      <dsp:spPr>
        <a:xfrm>
          <a:off x="823992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4AD76-B44E-4743-9A2B-29F4D76D431A}">
      <dsp:nvSpPr>
        <dsp:cNvPr id="0" name=""/>
        <dsp:cNvSpPr/>
      </dsp:nvSpPr>
      <dsp:spPr>
        <a:xfrm>
          <a:off x="55558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>
              <a:latin typeface="Consolas" panose="020B0609020204030204" pitchFamily="49" charset="0"/>
            </a:rPr>
            <a:t>Lavoratori ‘’interinali’’ </a:t>
          </a:r>
          <a:endParaRPr lang="en-US" sz="1300" kern="1200">
            <a:latin typeface="Consolas" panose="020B0609020204030204" pitchFamily="49" charset="0"/>
          </a:endParaRPr>
        </a:p>
      </dsp:txBody>
      <dsp:txXfrm>
        <a:off x="55558" y="2385197"/>
        <a:ext cx="2364415" cy="720000"/>
      </dsp:txXfrm>
    </dsp:sp>
    <dsp:sp modelId="{1B777991-9CA6-4349-8722-2366D079FC1A}">
      <dsp:nvSpPr>
        <dsp:cNvPr id="0" name=""/>
        <dsp:cNvSpPr/>
      </dsp:nvSpPr>
      <dsp:spPr>
        <a:xfrm>
          <a:off x="3294806" y="493665"/>
          <a:ext cx="1442293" cy="14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248AF-EE2A-4556-8306-4F334B0C1014}">
      <dsp:nvSpPr>
        <dsp:cNvPr id="0" name=""/>
        <dsp:cNvSpPr/>
      </dsp:nvSpPr>
      <dsp:spPr>
        <a:xfrm>
          <a:off x="3602180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D125F-37BB-4628-BBE0-CCFEEA53572B}">
      <dsp:nvSpPr>
        <dsp:cNvPr id="0" name=""/>
        <dsp:cNvSpPr/>
      </dsp:nvSpPr>
      <dsp:spPr>
        <a:xfrm>
          <a:off x="2833745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>
              <a:latin typeface="Consolas" panose="020B0609020204030204" pitchFamily="49" charset="0"/>
            </a:rPr>
            <a:t>Studenti e universitari  partecipanti a corsi di formazione professionale.</a:t>
          </a:r>
          <a:endParaRPr lang="en-US" sz="1300" kern="1200">
            <a:latin typeface="Consolas" panose="020B0609020204030204" pitchFamily="49" charset="0"/>
          </a:endParaRPr>
        </a:p>
      </dsp:txBody>
      <dsp:txXfrm>
        <a:off x="2833745" y="2385197"/>
        <a:ext cx="2364415" cy="720000"/>
      </dsp:txXfrm>
    </dsp:sp>
    <dsp:sp modelId="{596682C5-05A7-4EAE-BD9A-4841AD9A07EC}">
      <dsp:nvSpPr>
        <dsp:cNvPr id="0" name=""/>
        <dsp:cNvSpPr/>
      </dsp:nvSpPr>
      <dsp:spPr>
        <a:xfrm>
          <a:off x="6072994" y="493665"/>
          <a:ext cx="1442293" cy="1442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B1BF05-68ED-4F8F-99C9-F70103D0050F}">
      <dsp:nvSpPr>
        <dsp:cNvPr id="0" name=""/>
        <dsp:cNvSpPr/>
      </dsp:nvSpPr>
      <dsp:spPr>
        <a:xfrm>
          <a:off x="6380368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30A0D-5743-4AC2-8A82-E68C7C201E63}">
      <dsp:nvSpPr>
        <dsp:cNvPr id="0" name=""/>
        <dsp:cNvSpPr/>
      </dsp:nvSpPr>
      <dsp:spPr>
        <a:xfrm>
          <a:off x="5611933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>
              <a:latin typeface="Consolas" panose="020B0609020204030204" pitchFamily="49" charset="0"/>
            </a:rPr>
            <a:t>Lavoratori autonomi.</a:t>
          </a:r>
          <a:endParaRPr lang="en-US" sz="1300" kern="1200">
            <a:latin typeface="Consolas" panose="020B0609020204030204" pitchFamily="49" charset="0"/>
          </a:endParaRPr>
        </a:p>
      </dsp:txBody>
      <dsp:txXfrm>
        <a:off x="5611933" y="2385197"/>
        <a:ext cx="2364415" cy="720000"/>
      </dsp:txXfrm>
    </dsp:sp>
    <dsp:sp modelId="{BDCA55ED-7F17-4AA5-81CA-23E90FEFB632}">
      <dsp:nvSpPr>
        <dsp:cNvPr id="0" name=""/>
        <dsp:cNvSpPr/>
      </dsp:nvSpPr>
      <dsp:spPr>
        <a:xfrm>
          <a:off x="8861455" y="493665"/>
          <a:ext cx="1442293" cy="1442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D016E7-1251-4C07-85AA-68FB71AE4840}">
      <dsp:nvSpPr>
        <dsp:cNvPr id="0" name=""/>
        <dsp:cNvSpPr/>
      </dsp:nvSpPr>
      <dsp:spPr>
        <a:xfrm>
          <a:off x="9492383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D810A-4EFC-4B90-BB45-544A5161ADBB}">
      <dsp:nvSpPr>
        <dsp:cNvPr id="0" name=""/>
        <dsp:cNvSpPr/>
      </dsp:nvSpPr>
      <dsp:spPr>
        <a:xfrm>
          <a:off x="8390121" y="2385197"/>
          <a:ext cx="238496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>
              <a:latin typeface="Consolas" panose="020B0609020204030204" pitchFamily="49" charset="0"/>
            </a:rPr>
            <a:t>L.S.U.</a:t>
          </a:r>
          <a:endParaRPr lang="en-US" sz="1300" kern="1200">
            <a:latin typeface="Consolas" panose="020B0609020204030204" pitchFamily="49" charset="0"/>
          </a:endParaRPr>
        </a:p>
      </dsp:txBody>
      <dsp:txXfrm>
        <a:off x="8390121" y="2385197"/>
        <a:ext cx="2384961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D784-8EB2-4569-BEB6-029EADEFB953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86F664-40DC-47E9-937A-1CA0D15199A3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E9CA5-A942-4CF2-9255-416733CFD55E}">
      <dsp:nvSpPr>
        <dsp:cNvPr id="0" name=""/>
        <dsp:cNvSpPr/>
      </dsp:nvSpPr>
      <dsp:spPr>
        <a:xfrm>
          <a:off x="1247006" y="584815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Consolas" panose="020B0609020204030204" pitchFamily="49" charset="0"/>
            </a:rPr>
            <a:t>Ha l’obbligo di adempiere ai normali obblighi di prevenzione e protezione nei confronti del lavoratore.</a:t>
          </a:r>
          <a:endParaRPr lang="en-US" sz="2400" b="0" kern="1200" dirty="0">
            <a:latin typeface="Consolas" panose="020B0609020204030204" pitchFamily="49" charset="0"/>
          </a:endParaRPr>
        </a:p>
      </dsp:txBody>
      <dsp:txXfrm>
        <a:off x="1247006" y="584815"/>
        <a:ext cx="9583634" cy="1079658"/>
      </dsp:txXfrm>
    </dsp:sp>
    <dsp:sp modelId="{5A14B59A-2138-4449-ABDB-808D6D209B46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F7E3B5-D9C6-4882-BF88-8EC393518B45}">
      <dsp:nvSpPr>
        <dsp:cNvPr id="0" name=""/>
        <dsp:cNvSpPr/>
      </dsp:nvSpPr>
      <dsp:spPr>
        <a:xfrm>
          <a:off x="326596" y="2177312"/>
          <a:ext cx="593812" cy="593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05F00-C1F3-445C-920C-480DA3982DD2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onsolas" panose="020B0609020204030204" pitchFamily="49" charset="0"/>
            </a:rPr>
            <a:t>Deve informare il lavoratore su eventuali rischi specifici  della mansione svolta.</a:t>
          </a:r>
          <a:endParaRPr lang="en-US" sz="2400" kern="1200" dirty="0">
            <a:latin typeface="Consolas" panose="020B0609020204030204" pitchFamily="49" charset="0"/>
          </a:endParaRPr>
        </a:p>
      </dsp:txBody>
      <dsp:txXfrm>
        <a:off x="1247006" y="1934388"/>
        <a:ext cx="9583634" cy="10796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64CEB-C89B-4855-813A-26620CE744E3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675D6E-91E8-4C30-A61F-F11CEE5B1520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DFE28-5E5F-43CF-931D-22B4E8FC5F89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Il decreto si applica a questi soggetti nel caso facciano uso di laboratori attrezzature e materiali di lavoro in genere.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355324" y="2315"/>
        <a:ext cx="4905775" cy="1173440"/>
      </dsp:txXfrm>
    </dsp:sp>
    <dsp:sp modelId="{BE016D54-F6AD-409F-8380-D0FD63981955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07A26-3C4D-4F0C-84D0-2CDBAC57DF2E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D2D6A2-BA59-4B27-BC40-9C0781599252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Gli obblighi a carico del datore di Lavoro scattano se la prestazione lavorativa si svolge nei luoghi di lavoro del committente.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355324" y="1469116"/>
        <a:ext cx="4905775" cy="1173440"/>
      </dsp:txXfrm>
    </dsp:sp>
    <dsp:sp modelId="{E3FD5703-479E-48C7-A49E-42A2C2851BC3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BF0A61-B737-47F4-A47A-E35892194E23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EAD6C-6136-4B69-9D7B-74C5557F0FB2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Gli obblighi della prevenzione  e protezione sono a carico del datore di lavoro.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355324" y="2935917"/>
        <a:ext cx="4905775" cy="1173440"/>
      </dsp:txXfrm>
    </dsp:sp>
    <dsp:sp modelId="{45092454-3C26-49CC-BFAE-34510666A36B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5B4387-5B4B-4D08-A155-45FF42E1CDFE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D450A-8282-4357-9ADD-B9035C0D0814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onsolas" panose="020B0609020204030204" pitchFamily="49" charset="0"/>
            </a:rPr>
            <a:t>Il lavoratore autonomo ha l’obbligo di usare i DPI.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355324" y="4402718"/>
        <a:ext cx="4905775" cy="1173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6DC56-CDFA-49CB-906B-9B06F88761B5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49A6-2C59-4F83-BA87-D637C558B5E9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FE8B4-884E-41E5-A0F1-F1D18DA94BE0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Per danno si intende Qualunque conseguenza negativa, ovvero lesione alla salute, derivante dal verificarsi di un evento. 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680"/>
        <a:ext cx="4420652" cy="1593460"/>
      </dsp:txXfrm>
    </dsp:sp>
    <dsp:sp modelId="{E36DEFF3-2625-418D-855D-DB40C0AABF00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57474-C782-4994-B64C-D517D869A5C9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648C0-AA2A-4A51-8923-4105573C4E67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L’entità, ovvero la gravità, delle conseguenze del danno è chiamata magnitudo.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1992507"/>
        <a:ext cx="4420652" cy="1593460"/>
      </dsp:txXfrm>
    </dsp:sp>
    <dsp:sp modelId="{36C0090C-29DC-4DC5-A1AF-01A618197649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5ABC8-6C7C-4E94-A589-0708D2B7B5C1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8EE06-5CAA-48B8-A39E-5F3B0B343F8E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olas" panose="020B0609020204030204" pitchFamily="49" charset="0"/>
            </a:rPr>
            <a:t>Il danno alla persona può manifestarsi come malattia professionale o infortunio.</a:t>
          </a:r>
          <a:endParaRPr lang="en-US" sz="1800" kern="1200" dirty="0">
            <a:latin typeface="Consolas" panose="020B0609020204030204" pitchFamily="49" charset="0"/>
          </a:endParaRPr>
        </a:p>
      </dsp:txBody>
      <dsp:txXfrm>
        <a:off x="1840447" y="3984333"/>
        <a:ext cx="4420652" cy="1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6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14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0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60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5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52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13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55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5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75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29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1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18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9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77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24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B8C6-7560-440F-8768-FDFA543F780D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1A24-0E9B-452A-8A67-37B81CF69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537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.xml"/><Relationship Id="rId18" Type="http://schemas.openxmlformats.org/officeDocument/2006/relationships/image" Target="../media/image12.pn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slide" Target="slide34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11.png"/><Relationship Id="rId25" Type="http://schemas.openxmlformats.org/officeDocument/2006/relationships/slide" Target="slide28.xml"/><Relationship Id="rId33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20" Type="http://schemas.openxmlformats.org/officeDocument/2006/relationships/image" Target="../media/image121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32" Type="http://schemas.openxmlformats.org/officeDocument/2006/relationships/image" Target="../media/image16.png"/><Relationship Id="rId37" Type="http://schemas.openxmlformats.org/officeDocument/2006/relationships/slide" Target="slide39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33.png"/><Relationship Id="rId28" Type="http://schemas.openxmlformats.org/officeDocument/2006/relationships/slide" Target="slide32.xml"/><Relationship Id="rId36" Type="http://schemas.openxmlformats.org/officeDocument/2006/relationships/image" Target="../media/image18.png"/><Relationship Id="rId10" Type="http://schemas.openxmlformats.org/officeDocument/2006/relationships/slide" Target="slide2.xml"/><Relationship Id="rId19" Type="http://schemas.openxmlformats.org/officeDocument/2006/relationships/slide" Target="slide25.xml"/><Relationship Id="rId31" Type="http://schemas.openxmlformats.org/officeDocument/2006/relationships/slide" Target="slide33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Relationship Id="rId22" Type="http://schemas.openxmlformats.org/officeDocument/2006/relationships/slide" Target="slide26.xml"/><Relationship Id="rId27" Type="http://schemas.openxmlformats.org/officeDocument/2006/relationships/image" Target="../media/image15.png"/><Relationship Id="rId30" Type="http://schemas.openxmlformats.org/officeDocument/2006/relationships/image" Target="../media/image16.png"/><Relationship Id="rId35" Type="http://schemas.openxmlformats.org/officeDocument/2006/relationships/image" Target="../media/image17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7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0.xml"/><Relationship Id="rId11" Type="http://schemas.openxmlformats.org/officeDocument/2006/relationships/slide" Target="slide1.xml"/><Relationship Id="rId5" Type="http://schemas.openxmlformats.org/officeDocument/2006/relationships/diagramData" Target="../diagrams/data10.xml"/><Relationship Id="rId10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5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1.xml"/><Relationship Id="rId11" Type="http://schemas.openxmlformats.org/officeDocument/2006/relationships/slide" Target="slide13.xml"/><Relationship Id="rId5" Type="http://schemas.openxmlformats.org/officeDocument/2006/relationships/diagramData" Target="../diagrams/data11.xml"/><Relationship Id="rId15" Type="http://schemas.openxmlformats.org/officeDocument/2006/relationships/image" Target="../media/image89.png"/><Relationship Id="rId10" Type="http://schemas.openxmlformats.org/officeDocument/2006/relationships/image" Target="../media/image88.png"/><Relationship Id="rId4" Type="http://schemas.openxmlformats.org/officeDocument/2006/relationships/image" Target="../media/image3.png"/><Relationship Id="rId9" Type="http://schemas.microsoft.com/office/2007/relationships/diagramDrawing" Target="../diagrams/drawing11.xml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2.xml"/><Relationship Id="rId11" Type="http://schemas.openxmlformats.org/officeDocument/2006/relationships/slide" Target="slide14.xml"/><Relationship Id="rId5" Type="http://schemas.openxmlformats.org/officeDocument/2006/relationships/diagramData" Target="../diagrams/data12.xml"/><Relationship Id="rId15" Type="http://schemas.openxmlformats.org/officeDocument/2006/relationships/image" Target="../media/image640.png"/><Relationship Id="rId10" Type="http://schemas.openxmlformats.org/officeDocument/2006/relationships/image" Target="../media/image93.png"/><Relationship Id="rId4" Type="http://schemas.openxmlformats.org/officeDocument/2006/relationships/image" Target="../media/image3.png"/><Relationship Id="rId9" Type="http://schemas.microsoft.com/office/2007/relationships/diagramDrawing" Target="../diagrams/drawing12.xml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3.png"/><Relationship Id="rId9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12" Type="http://schemas.openxmlformats.org/officeDocument/2006/relationships/image" Target="../media/image8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6.xml"/><Relationship Id="rId11" Type="http://schemas.openxmlformats.org/officeDocument/2006/relationships/slide" Target="slide20.xml"/><Relationship Id="rId5" Type="http://schemas.openxmlformats.org/officeDocument/2006/relationships/diagramData" Target="../diagrams/data16.xml"/><Relationship Id="rId10" Type="http://schemas.openxmlformats.org/officeDocument/2006/relationships/image" Target="../media/image116.png"/><Relationship Id="rId4" Type="http://schemas.openxmlformats.org/officeDocument/2006/relationships/image" Target="../media/image3.png"/><Relationship Id="rId9" Type="http://schemas.microsoft.com/office/2007/relationships/diagramDrawing" Target="../diagrams/drawin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6.png"/><Relationship Id="rId18" Type="http://schemas.openxmlformats.org/officeDocument/2006/relationships/image" Target="../media/image180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5.png"/><Relationship Id="rId1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slide" Target="slide3.xml"/><Relationship Id="rId5" Type="http://schemas.openxmlformats.org/officeDocument/2006/relationships/diagramData" Target="../diagrams/data1.xml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7.xml"/><Relationship Id="rId12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123.svg"/><Relationship Id="rId5" Type="http://schemas.openxmlformats.org/officeDocument/2006/relationships/diagramData" Target="../diagrams/data17.xml"/><Relationship Id="rId10" Type="http://schemas.openxmlformats.org/officeDocument/2006/relationships/image" Target="../media/image122.png"/><Relationship Id="rId4" Type="http://schemas.openxmlformats.org/officeDocument/2006/relationships/image" Target="../media/image3.png"/><Relationship Id="rId9" Type="http://schemas.microsoft.com/office/2007/relationships/diagramDrawing" Target="../diagrams/drawing17.xml"/><Relationship Id="rId14" Type="http://schemas.openxmlformats.org/officeDocument/2006/relationships/image" Target="../media/image9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13" Type="http://schemas.openxmlformats.org/officeDocument/2006/relationships/image" Target="../media/image131.png"/><Relationship Id="rId3" Type="http://schemas.openxmlformats.org/officeDocument/2006/relationships/image" Target="../media/image2.png"/><Relationship Id="rId7" Type="http://schemas.openxmlformats.org/officeDocument/2006/relationships/image" Target="../media/image127.png"/><Relationship Id="rId12" Type="http://schemas.openxmlformats.org/officeDocument/2006/relationships/slide" Target="slide22.xml"/><Relationship Id="rId2" Type="http://schemas.openxmlformats.org/officeDocument/2006/relationships/image" Target="../media/image1.png"/><Relationship Id="rId16" Type="http://schemas.openxmlformats.org/officeDocument/2006/relationships/image" Target="../media/image13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sv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slide" Target="slide23.xml"/><Relationship Id="rId10" Type="http://schemas.openxmlformats.org/officeDocument/2006/relationships/image" Target="../media/image130.svg"/><Relationship Id="rId4" Type="http://schemas.openxmlformats.org/officeDocument/2006/relationships/image" Target="../media/image3.png"/><Relationship Id="rId9" Type="http://schemas.openxmlformats.org/officeDocument/2006/relationships/image" Target="../media/image129.png"/><Relationship Id="rId1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.png"/><Relationship Id="rId9" Type="http://schemas.microsoft.com/office/2007/relationships/diagramDrawing" Target="../diagrams/drawing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9.xml"/><Relationship Id="rId11" Type="http://schemas.openxmlformats.org/officeDocument/2006/relationships/image" Target="../media/image142.svg"/><Relationship Id="rId5" Type="http://schemas.openxmlformats.org/officeDocument/2006/relationships/diagramData" Target="../diagrams/data19.xml"/><Relationship Id="rId10" Type="http://schemas.openxmlformats.org/officeDocument/2006/relationships/image" Target="../media/image141.png"/><Relationship Id="rId4" Type="http://schemas.openxmlformats.org/officeDocument/2006/relationships/image" Target="../media/image3.png"/><Relationship Id="rId9" Type="http://schemas.microsoft.com/office/2007/relationships/diagramDrawing" Target="../diagrams/drawing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0.xml"/><Relationship Id="rId12" Type="http://schemas.openxmlformats.org/officeDocument/2006/relationships/image" Target="../media/image14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0.xml"/><Relationship Id="rId11" Type="http://schemas.openxmlformats.org/officeDocument/2006/relationships/slide" Target="slide1.xml"/><Relationship Id="rId5" Type="http://schemas.openxmlformats.org/officeDocument/2006/relationships/diagramData" Target="../diagrams/data20.xml"/><Relationship Id="rId10" Type="http://schemas.openxmlformats.org/officeDocument/2006/relationships/image" Target="../media/image143.png"/><Relationship Id="rId4" Type="http://schemas.openxmlformats.org/officeDocument/2006/relationships/image" Target="../media/image3.png"/><Relationship Id="rId9" Type="http://schemas.microsoft.com/office/2007/relationships/diagramDrawing" Target="../diagrams/drawing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3.png"/><Relationship Id="rId9" Type="http://schemas.microsoft.com/office/2007/relationships/diagramDrawing" Target="../diagrams/drawing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3.png"/><Relationship Id="rId9" Type="http://schemas.microsoft.com/office/2007/relationships/diagramDrawing" Target="../diagrams/drawing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3.xml"/><Relationship Id="rId12" Type="http://schemas.openxmlformats.org/officeDocument/2006/relationships/image" Target="../media/image1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3.xml"/><Relationship Id="rId11" Type="http://schemas.openxmlformats.org/officeDocument/2006/relationships/slide" Target="slide1.xml"/><Relationship Id="rId5" Type="http://schemas.openxmlformats.org/officeDocument/2006/relationships/diagramData" Target="../diagrams/data23.xml"/><Relationship Id="rId10" Type="http://schemas.openxmlformats.org/officeDocument/2006/relationships/image" Target="../media/image148.png"/><Relationship Id="rId4" Type="http://schemas.openxmlformats.org/officeDocument/2006/relationships/image" Target="../media/image3.png"/><Relationship Id="rId9" Type="http://schemas.microsoft.com/office/2007/relationships/diagramDrawing" Target="../diagrams/drawing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3.png"/><Relationship Id="rId9" Type="http://schemas.microsoft.com/office/2007/relationships/diagramDrawing" Target="../diagrams/drawing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3.png"/><Relationship Id="rId9" Type="http://schemas.microsoft.com/office/2007/relationships/diagramDrawing" Target="../diagrams/drawing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0.png"/><Relationship Id="rId3" Type="http://schemas.openxmlformats.org/officeDocument/2006/relationships/image" Target="../media/image158.svg"/><Relationship Id="rId7" Type="http://schemas.openxmlformats.org/officeDocument/2006/relationships/slide" Target="slide1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159.sv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3.png"/><Relationship Id="rId9" Type="http://schemas.microsoft.com/office/2007/relationships/diagramDrawing" Target="../diagrams/drawing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3.png"/><Relationship Id="rId9" Type="http://schemas.microsoft.com/office/2007/relationships/diagramDrawing" Target="../diagrams/drawing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3.png"/><Relationship Id="rId9" Type="http://schemas.microsoft.com/office/2007/relationships/diagramDrawing" Target="../diagrams/drawing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3.png"/><Relationship Id="rId9" Type="http://schemas.microsoft.com/office/2007/relationships/diagramDrawing" Target="../diagrams/drawing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openxmlformats.org/officeDocument/2006/relationships/image" Target="../media/image3.png"/><Relationship Id="rId9" Type="http://schemas.microsoft.com/office/2007/relationships/diagramDrawing" Target="../diagrams/drawing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3.png"/><Relationship Id="rId9" Type="http://schemas.microsoft.com/office/2007/relationships/diagramDrawing" Target="../diagrams/drawing3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2.xml"/><Relationship Id="rId11" Type="http://schemas.openxmlformats.org/officeDocument/2006/relationships/slide" Target="slide1.xml"/><Relationship Id="rId5" Type="http://schemas.openxmlformats.org/officeDocument/2006/relationships/diagramData" Target="../diagrams/data32.xml"/><Relationship Id="rId10" Type="http://schemas.openxmlformats.org/officeDocument/2006/relationships/image" Target="../media/image188.png"/><Relationship Id="rId4" Type="http://schemas.openxmlformats.org/officeDocument/2006/relationships/image" Target="../media/image3.png"/><Relationship Id="rId9" Type="http://schemas.microsoft.com/office/2007/relationships/diagramDrawing" Target="../diagrams/drawing3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3.xml"/><Relationship Id="rId5" Type="http://schemas.openxmlformats.org/officeDocument/2006/relationships/diagramData" Target="../diagrams/data33.xml"/><Relationship Id="rId4" Type="http://schemas.openxmlformats.org/officeDocument/2006/relationships/image" Target="../media/image3.png"/><Relationship Id="rId9" Type="http://schemas.microsoft.com/office/2007/relationships/diagramDrawing" Target="../diagrams/drawing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3.png"/><Relationship Id="rId9" Type="http://schemas.microsoft.com/office/2007/relationships/diagramDrawing" Target="../diagrams/drawing3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image" Target="../media/image201.jp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5.xml"/><Relationship Id="rId12" Type="http://schemas.openxmlformats.org/officeDocument/2006/relationships/image" Target="../media/image20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5.xml"/><Relationship Id="rId11" Type="http://schemas.openxmlformats.org/officeDocument/2006/relationships/image" Target="../media/image199.png"/><Relationship Id="rId5" Type="http://schemas.openxmlformats.org/officeDocument/2006/relationships/diagramData" Target="../diagrams/data35.xml"/><Relationship Id="rId10" Type="http://schemas.openxmlformats.org/officeDocument/2006/relationships/image" Target="../media/image198.png"/><Relationship Id="rId4" Type="http://schemas.openxmlformats.org/officeDocument/2006/relationships/image" Target="../media/image3.png"/><Relationship Id="rId9" Type="http://schemas.microsoft.com/office/2007/relationships/diagramDrawing" Target="../diagrams/drawing35.xml"/><Relationship Id="rId14" Type="http://schemas.openxmlformats.org/officeDocument/2006/relationships/image" Target="../media/image20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4" Type="http://schemas.openxmlformats.org/officeDocument/2006/relationships/image" Target="../media/image3.png"/><Relationship Id="rId9" Type="http://schemas.microsoft.com/office/2007/relationships/diagramDrawing" Target="../diagrams/drawing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7.xml"/><Relationship Id="rId5" Type="http://schemas.openxmlformats.org/officeDocument/2006/relationships/diagramData" Target="../diagrams/data37.xml"/><Relationship Id="rId4" Type="http://schemas.openxmlformats.org/officeDocument/2006/relationships/image" Target="../media/image3.png"/><Relationship Id="rId9" Type="http://schemas.microsoft.com/office/2007/relationships/diagramDrawing" Target="../diagrams/drawing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8.xml"/><Relationship Id="rId5" Type="http://schemas.openxmlformats.org/officeDocument/2006/relationships/diagramData" Target="../diagrams/data38.xml"/><Relationship Id="rId4" Type="http://schemas.openxmlformats.org/officeDocument/2006/relationships/image" Target="../media/image3.png"/><Relationship Id="rId9" Type="http://schemas.microsoft.com/office/2007/relationships/diagramDrawing" Target="../diagrams/drawing3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9.xml"/><Relationship Id="rId5" Type="http://schemas.openxmlformats.org/officeDocument/2006/relationships/diagramData" Target="../diagrams/data39.xml"/><Relationship Id="rId4" Type="http://schemas.openxmlformats.org/officeDocument/2006/relationships/image" Target="../media/image3.png"/><Relationship Id="rId9" Type="http://schemas.microsoft.com/office/2007/relationships/diagramDrawing" Target="../diagrams/drawing3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0.xml"/><Relationship Id="rId5" Type="http://schemas.openxmlformats.org/officeDocument/2006/relationships/diagramData" Target="../diagrams/data40.xml"/><Relationship Id="rId4" Type="http://schemas.openxmlformats.org/officeDocument/2006/relationships/image" Target="../media/image3.png"/><Relationship Id="rId9" Type="http://schemas.microsoft.com/office/2007/relationships/diagramDrawing" Target="../diagrams/drawing4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1.xml"/><Relationship Id="rId11" Type="http://schemas.openxmlformats.org/officeDocument/2006/relationships/slide" Target="slide1.xml"/><Relationship Id="rId5" Type="http://schemas.openxmlformats.org/officeDocument/2006/relationships/diagramData" Target="../diagrams/data41.xml"/><Relationship Id="rId10" Type="http://schemas.openxmlformats.org/officeDocument/2006/relationships/image" Target="../media/image222.png"/><Relationship Id="rId4" Type="http://schemas.openxmlformats.org/officeDocument/2006/relationships/image" Target="../media/image3.png"/><Relationship Id="rId9" Type="http://schemas.microsoft.com/office/2007/relationships/diagramDrawing" Target="../diagrams/drawing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4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11" Type="http://schemas.openxmlformats.org/officeDocument/2006/relationships/slide" Target="slide7.xml"/><Relationship Id="rId5" Type="http://schemas.openxmlformats.org/officeDocument/2006/relationships/diagramData" Target="../diagrams/data5.xml"/><Relationship Id="rId15" Type="http://schemas.openxmlformats.org/officeDocument/2006/relationships/image" Target="../media/image53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6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420.png"/><Relationship Id="rId5" Type="http://schemas.openxmlformats.org/officeDocument/2006/relationships/diagramColors" Target="../diagrams/colors6.xml"/><Relationship Id="rId10" Type="http://schemas.openxmlformats.org/officeDocument/2006/relationships/slide" Target="slide9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4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8.xml"/><Relationship Id="rId11" Type="http://schemas.openxmlformats.org/officeDocument/2006/relationships/slide" Target="slide1.xml"/><Relationship Id="rId5" Type="http://schemas.openxmlformats.org/officeDocument/2006/relationships/diagramData" Target="../diagrams/data8.xml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A09AC96-5965-401B-BBA6-E5C2834B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495604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Italic" panose="00000400000000000000" pitchFamily="2" charset="0"/>
              </a:rPr>
              <a:t>Prevenzione e Protezione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E66DD53A-8966-455B-A70C-012F461EE1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10674" b="-1"/>
          <a:stretch/>
        </p:blipFill>
        <p:spPr>
          <a:xfrm rot="1402195">
            <a:off x="-157173" y="2091162"/>
            <a:ext cx="4950226" cy="44937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7997CE2-6B13-491C-8D85-06B34EE03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437">
            <a:off x="5199692" y="222978"/>
            <a:ext cx="3324265" cy="328871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8070FB9-C4D0-4CC2-838F-1515DE7B9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651">
            <a:off x="6952785" y="2366405"/>
            <a:ext cx="6236543" cy="4102989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77A463E-6CAF-4EC3-95C1-A7D1DCBE2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6" y="4434497"/>
            <a:ext cx="3619500" cy="238125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Anteprima della diapositiva 47">
                <a:extLst>
                  <a:ext uri="{FF2B5EF4-FFF2-40B4-BE49-F238E27FC236}">
                    <a16:creationId xmlns:a16="http://schemas.microsoft.com/office/drawing/2014/main" id="{F512EB6F-EC2E-40A5-80AB-0D0590F23B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4633037"/>
                  </p:ext>
                </p:extLst>
              </p:nvPr>
            </p:nvGraphicFramePr>
            <p:xfrm rot="976368">
              <a:off x="1001580" y="3720541"/>
              <a:ext cx="828165" cy="465843"/>
            </p:xfrm>
            <a:graphic>
              <a:graphicData uri="http://schemas.microsoft.com/office/powerpoint/2016/slidezoom">
                <pslz:sldZm>
                  <pslz:sldZmObj sldId="257" cId="2504227896">
                    <pslz:zmPr id="{A6C4F9EC-92F7-463A-953B-290F9FB8E956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976368">
                          <a:off x="0" y="0"/>
                          <a:ext cx="828165" cy="4658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Anteprima della diapositiva 4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512EB6F-EC2E-40A5-80AB-0D0590F23B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976368">
                <a:off x="1001580" y="3720541"/>
                <a:ext cx="828165" cy="4658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Anteprima della diapositiva 55">
                <a:extLst>
                  <a:ext uri="{FF2B5EF4-FFF2-40B4-BE49-F238E27FC236}">
                    <a16:creationId xmlns:a16="http://schemas.microsoft.com/office/drawing/2014/main" id="{7E65B5CA-AD81-4F67-A421-34D4C16F4D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0579195"/>
                  </p:ext>
                </p:extLst>
              </p:nvPr>
            </p:nvGraphicFramePr>
            <p:xfrm rot="18675302">
              <a:off x="6477903" y="1617329"/>
              <a:ext cx="255750" cy="143859"/>
            </p:xfrm>
            <a:graphic>
              <a:graphicData uri="http://schemas.microsoft.com/office/powerpoint/2016/slidezoom">
                <pslz:sldZm>
                  <pslz:sldZmObj sldId="266" cId="2899324763">
                    <pslz:zmPr id="{E9E77A4A-1886-4829-9549-EA5BBAFA81C7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8675302">
                          <a:off x="0" y="0"/>
                          <a:ext cx="255750" cy="14385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Anteprima della diapositiva 55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7E65B5CA-AD81-4F67-A421-34D4C16F4D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8675302">
                <a:off x="6477903" y="1617329"/>
                <a:ext cx="255750" cy="14385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AACABCBF-8699-4C5A-81A7-34BA3C68FF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7395596"/>
                  </p:ext>
                </p:extLst>
              </p:nvPr>
            </p:nvGraphicFramePr>
            <p:xfrm rot="934265">
              <a:off x="2718469" y="4200578"/>
              <a:ext cx="831710" cy="467837"/>
            </p:xfrm>
            <a:graphic>
              <a:graphicData uri="http://schemas.microsoft.com/office/powerpoint/2016/slidezoom">
                <pslz:sldZm>
                  <pslz:sldZmObj sldId="271" cId="1373228073">
                    <pslz:zmPr id="{40E941C4-5390-4271-9C39-CD23A09CE05E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934265">
                          <a:off x="0" y="0"/>
                          <a:ext cx="831710" cy="4678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AACABCBF-8699-4C5A-81A7-34BA3C68FF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934265">
                <a:off x="2718469" y="4200578"/>
                <a:ext cx="831710" cy="4678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91B68F54-62B9-4786-971F-3902A3D283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2058169"/>
                  </p:ext>
                </p:extLst>
              </p:nvPr>
            </p:nvGraphicFramePr>
            <p:xfrm rot="18108624">
              <a:off x="6790267" y="1807613"/>
              <a:ext cx="275932" cy="155212"/>
            </p:xfrm>
            <a:graphic>
              <a:graphicData uri="http://schemas.microsoft.com/office/powerpoint/2016/slidezoom">
                <pslz:sldZm>
                  <pslz:sldZmObj sldId="287" cId="471356028">
                    <pslz:zmPr id="{8C832C00-ACBC-4621-BEA5-865BE72C5EFF}" returnToParent="0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8108624">
                          <a:off x="0" y="0"/>
                          <a:ext cx="275932" cy="1552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1B68F54-62B9-4786-971F-3902A3D283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 rot="18108624">
                <a:off x="6790267" y="1807613"/>
                <a:ext cx="275932" cy="1552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Anteprima della diapositiva 6">
                <a:extLst>
                  <a:ext uri="{FF2B5EF4-FFF2-40B4-BE49-F238E27FC236}">
                    <a16:creationId xmlns:a16="http://schemas.microsoft.com/office/drawing/2014/main" id="{F2F2BFBC-8548-4471-A617-8AEB7381C8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4961655"/>
                  </p:ext>
                </p:extLst>
              </p:nvPr>
            </p:nvGraphicFramePr>
            <p:xfrm rot="16200000">
              <a:off x="7179804" y="1909981"/>
              <a:ext cx="277345" cy="156007"/>
            </p:xfrm>
            <a:graphic>
              <a:graphicData uri="http://schemas.microsoft.com/office/powerpoint/2016/slidezoom">
                <pslz:sldZm>
                  <pslz:sldZmObj sldId="288" cId="1817939210">
                    <pslz:zmPr id="{CA6A3675-706F-4EA3-939B-53EA8CC15076}" returnToParent="0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6200000">
                          <a:off x="0" y="0"/>
                          <a:ext cx="277345" cy="1560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Anteprima della diapositiva 6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F2F2BFBC-8548-4471-A617-8AEB7381C8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16200000">
                <a:off x="7179804" y="1909981"/>
                <a:ext cx="277345" cy="1560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Anteprima della diapositiva 4">
                <a:extLst>
                  <a:ext uri="{FF2B5EF4-FFF2-40B4-BE49-F238E27FC236}">
                    <a16:creationId xmlns:a16="http://schemas.microsoft.com/office/drawing/2014/main" id="{1CED5CF2-FDB8-484E-8498-C85F5BB704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9648298"/>
                  </p:ext>
                </p:extLst>
              </p:nvPr>
            </p:nvGraphicFramePr>
            <p:xfrm rot="18758298">
              <a:off x="10425815" y="3510302"/>
              <a:ext cx="170215" cy="95746"/>
            </p:xfrm>
            <a:graphic>
              <a:graphicData uri="http://schemas.microsoft.com/office/powerpoint/2016/slidezoom">
                <pslz:sldZm>
                  <pslz:sldZmObj sldId="291" cId="206134698">
                    <pslz:zmPr id="{82E7C042-E7B5-4B81-A6A7-D57832A10548}" returnToParent="0" transitionDur="100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8758298">
                          <a:off x="0" y="0"/>
                          <a:ext cx="170215" cy="957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Anteprima della diapositiva 4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1CED5CF2-FDB8-484E-8498-C85F5BB704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 rot="18758298">
                <a:off x="10425815" y="3510302"/>
                <a:ext cx="170215" cy="957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Anteprima della diapositiva 8">
                <a:extLst>
                  <a:ext uri="{FF2B5EF4-FFF2-40B4-BE49-F238E27FC236}">
                    <a16:creationId xmlns:a16="http://schemas.microsoft.com/office/drawing/2014/main" id="{0F44EFCD-F179-4536-83D3-214D7EFED2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5002731"/>
                  </p:ext>
                </p:extLst>
              </p:nvPr>
            </p:nvGraphicFramePr>
            <p:xfrm rot="18623031">
              <a:off x="10638649" y="3571129"/>
              <a:ext cx="178302" cy="100295"/>
            </p:xfrm>
            <a:graphic>
              <a:graphicData uri="http://schemas.microsoft.com/office/powerpoint/2016/slidezoom">
                <pslz:sldZm>
                  <pslz:sldZmObj sldId="289" cId="3671467386">
                    <pslz:zmPr id="{78220F20-40DC-44DE-97C4-78CDD8BA9939}" returnToParent="0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8623031">
                          <a:off x="0" y="0"/>
                          <a:ext cx="178302" cy="10029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Anteprima della diapositiva 8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0F44EFCD-F179-4536-83D3-214D7EFED2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18623031">
                <a:off x="10638649" y="3571129"/>
                <a:ext cx="178302" cy="10029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Anteprima della diapositiva 10">
                <a:extLst>
                  <a:ext uri="{FF2B5EF4-FFF2-40B4-BE49-F238E27FC236}">
                    <a16:creationId xmlns:a16="http://schemas.microsoft.com/office/drawing/2014/main" id="{D81F6D9B-1BFA-4BC2-B8DE-50C6D7F8E2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0836783"/>
                  </p:ext>
                </p:extLst>
              </p:nvPr>
            </p:nvGraphicFramePr>
            <p:xfrm rot="18694338">
              <a:off x="10831596" y="3668520"/>
              <a:ext cx="185735" cy="104476"/>
            </p:xfrm>
            <a:graphic>
              <a:graphicData uri="http://schemas.microsoft.com/office/powerpoint/2016/slidezoom">
                <pslz:sldZm>
                  <pslz:sldZmObj sldId="297" cId="2363307277">
                    <pslz:zmPr id="{8EB92BC8-2A8B-4A85-82DA-73EB4FCFAF75}" returnToParent="0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8694338">
                          <a:off x="0" y="0"/>
                          <a:ext cx="185735" cy="1044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Anteprima della diapositiva 10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D81F6D9B-1BFA-4BC2-B8DE-50C6D7F8E2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rot="18694338">
                <a:off x="10831596" y="3668520"/>
                <a:ext cx="185735" cy="1044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Anteprima della diapositiva 13">
                <a:extLst>
                  <a:ext uri="{FF2B5EF4-FFF2-40B4-BE49-F238E27FC236}">
                    <a16:creationId xmlns:a16="http://schemas.microsoft.com/office/drawing/2014/main" id="{4204A5F8-444E-47F3-8DB3-54D7717493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06581"/>
                  </p:ext>
                </p:extLst>
              </p:nvPr>
            </p:nvGraphicFramePr>
            <p:xfrm>
              <a:off x="5923884" y="5472264"/>
              <a:ext cx="543496" cy="305716"/>
            </p:xfrm>
            <a:graphic>
              <a:graphicData uri="http://schemas.microsoft.com/office/powerpoint/2016/slidezoom">
                <pslz:sldZm>
                  <pslz:sldZmObj sldId="298" cId="1875137040">
                    <pslz:zmPr id="{58145681-05C4-4500-92B6-2E3691C6C98F}" returnToParent="0" transitionDur="100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3496" cy="3057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Anteprima della diapositiva 13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4204A5F8-444E-47F3-8DB3-54D7717493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23884" y="5472264"/>
                <a:ext cx="543496" cy="3057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D1081B01-0DEB-41E7-A7AF-B4E39E5CC3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3371614"/>
                  </p:ext>
                </p:extLst>
              </p:nvPr>
            </p:nvGraphicFramePr>
            <p:xfrm>
              <a:off x="6905247" y="5472264"/>
              <a:ext cx="543496" cy="305716"/>
            </p:xfrm>
            <a:graphic>
              <a:graphicData uri="http://schemas.microsoft.com/office/powerpoint/2016/slidezoom">
                <pslz:sldZm>
                  <pslz:sldZmObj sldId="303" cId="2177437357">
                    <pslz:zmPr id="{97A29E2E-F86B-4256-9AD2-038E6733E479}" returnToParent="0" transitionDur="100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3496" cy="3057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Anteprima della diapositiva 7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D1081B01-0DEB-41E7-A7AF-B4E39E5CC3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05247" y="5472264"/>
                <a:ext cx="543496" cy="3057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1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Danno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4243B3CF-5C9A-43E6-9111-7E989E1C98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399250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993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Fattori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che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contribuiscono</a:t>
            </a:r>
            <a:r>
              <a:rPr lang="en-US" dirty="0">
                <a:latin typeface="Consolas" panose="020B0609020204030204" pitchFamily="49" charset="0"/>
              </a:rPr>
              <a:t> al </a:t>
            </a:r>
            <a:r>
              <a:rPr lang="en-US" dirty="0" err="1">
                <a:latin typeface="Consolas" panose="020B0609020204030204" pitchFamily="49" charset="0"/>
              </a:rPr>
              <a:t>verificarsi</a:t>
            </a:r>
            <a:r>
              <a:rPr lang="en-US" dirty="0">
                <a:latin typeface="Consolas" panose="020B0609020204030204" pitchFamily="49" charset="0"/>
              </a:rPr>
              <a:t> di </a:t>
            </a:r>
            <a:r>
              <a:rPr lang="en-US" dirty="0" err="1">
                <a:latin typeface="Consolas" panose="020B0609020204030204" pitchFamily="49" charset="0"/>
              </a:rPr>
              <a:t>infortuni</a:t>
            </a:r>
            <a:r>
              <a:rPr lang="en-US" dirty="0">
                <a:latin typeface="Consolas" panose="020B0609020204030204" pitchFamily="49" charset="0"/>
              </a:rPr>
              <a:t> e/o </a:t>
            </a:r>
            <a:r>
              <a:rPr lang="en-US" dirty="0" err="1">
                <a:latin typeface="Consolas" panose="020B0609020204030204" pitchFamily="49" charset="0"/>
              </a:rPr>
              <a:t>malattie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797322A2-196E-40EA-8309-9219024E12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026928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3965BF16-3BE4-438B-AE36-DAFFCB3ECD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2403113"/>
                  </p:ext>
                </p:extLst>
              </p:nvPr>
            </p:nvGraphicFramePr>
            <p:xfrm>
              <a:off x="10625324" y="861792"/>
              <a:ext cx="1524000" cy="857250"/>
            </p:xfrm>
            <a:graphic>
              <a:graphicData uri="http://schemas.microsoft.com/office/powerpoint/2016/slidezoom">
                <pslz:sldZm>
                  <pslz:sldZmObj sldId="256" cId="234417605">
                    <pslz:zmPr id="{9CDC5FB4-338A-4FEA-8667-55854E45B530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24000" cy="857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3965BF16-3BE4-438B-AE36-DAFFCB3ECD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25324" y="861792"/>
                <a:ext cx="1524000" cy="857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0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Differenza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tra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prevenzione</a:t>
            </a:r>
            <a:r>
              <a:rPr lang="en-US" sz="4400" dirty="0">
                <a:latin typeface="Consolas" panose="020B0609020204030204" pitchFamily="49" charset="0"/>
              </a:rPr>
              <a:t> e </a:t>
            </a:r>
            <a:r>
              <a:rPr lang="en-US" sz="4400" dirty="0" err="1">
                <a:latin typeface="Consolas" panose="020B0609020204030204" pitchFamily="49" charset="0"/>
              </a:rPr>
              <a:t>protezione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44CBF969-E624-423C-B02B-9192786753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609292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A65095AB-8856-43A7-918D-A5EAB59218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3639856"/>
                  </p:ext>
                </p:extLst>
              </p:nvPr>
            </p:nvGraphicFramePr>
            <p:xfrm>
              <a:off x="11573234" y="2223924"/>
              <a:ext cx="581891" cy="327314"/>
            </p:xfrm>
            <a:graphic>
              <a:graphicData uri="http://schemas.microsoft.com/office/powerpoint/2016/slidezoom">
                <pslz:sldZm>
                  <pslz:sldZmObj sldId="272" cId="976221873">
                    <pslz:zmPr id="{4A4C2095-F1CC-4D38-AAE4-CBA9F4E607BD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1891" cy="3273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65095AB-8856-43A7-918D-A5EAB59218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73234" y="2223924"/>
                <a:ext cx="581891" cy="3273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4042E9D3-C419-42AB-85C6-AECFEBA7A5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9635839"/>
                  </p:ext>
                </p:extLst>
              </p:nvPr>
            </p:nvGraphicFramePr>
            <p:xfrm>
              <a:off x="11589128" y="4323095"/>
              <a:ext cx="581891" cy="327314"/>
            </p:xfrm>
            <a:graphic>
              <a:graphicData uri="http://schemas.microsoft.com/office/powerpoint/2016/slidezoom">
                <pslz:sldZm>
                  <pslz:sldZmObj sldId="283" cId="1244317764">
                    <pslz:zmPr id="{6FCD98B2-E00E-4265-AA6A-EE92C90101CE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1891" cy="3273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4042E9D3-C419-42AB-85C6-AECFEBA7A5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89128" y="4323095"/>
                <a:ext cx="581891" cy="3273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22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Prevenzione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2F791207-D4B4-4409-A8E7-1A006A0492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4764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95CE513B-62F6-4DB5-8508-DB398A80EC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8066995"/>
                  </p:ext>
                </p:extLst>
              </p:nvPr>
            </p:nvGraphicFramePr>
            <p:xfrm>
              <a:off x="11585590" y="4285953"/>
              <a:ext cx="570958" cy="321164"/>
            </p:xfrm>
            <a:graphic>
              <a:graphicData uri="http://schemas.microsoft.com/office/powerpoint/2016/slidezoom">
                <pslz:sldZm>
                  <pslz:sldZmObj sldId="273" cId="3016938055">
                    <pslz:zmPr id="{47ED3745-5619-407C-8F5F-8C36623C7EEF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0958" cy="3211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95CE513B-62F6-4DB5-8508-DB398A80EC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85590" y="4285953"/>
                <a:ext cx="570958" cy="3211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Anteprima della diapositiva 4">
                <a:extLst>
                  <a:ext uri="{FF2B5EF4-FFF2-40B4-BE49-F238E27FC236}">
                    <a16:creationId xmlns:a16="http://schemas.microsoft.com/office/drawing/2014/main" id="{CF6EACA1-1EE2-491C-9849-D02022E03A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1167019"/>
                  </p:ext>
                </p:extLst>
              </p:nvPr>
            </p:nvGraphicFramePr>
            <p:xfrm>
              <a:off x="11585590" y="2291404"/>
              <a:ext cx="570958" cy="321164"/>
            </p:xfrm>
            <a:graphic>
              <a:graphicData uri="http://schemas.microsoft.com/office/powerpoint/2016/slidezoom">
                <pslz:sldZm>
                  <pslz:sldZmObj sldId="281" cId="899871090">
                    <pslz:zmPr id="{6197E52A-DD8C-49D0-89B3-40B7E77964E3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0958" cy="3211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Anteprima della diapositiva 4">
                <a:hlinkClick r:id="rId14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CF6EACA1-1EE2-491C-9849-D02022E03A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85590" y="2291404"/>
                <a:ext cx="570958" cy="3211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22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Misure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990F1DE0-E8C4-4520-ACE6-B6B7A5D495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621117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693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>
                <a:latin typeface="Consolas" panose="020B0609020204030204" pitchFamily="49" charset="0"/>
              </a:rPr>
              <a:t>Valutazione dei rischi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DD1A2065-38E8-4AF5-B803-E76800D1F6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870506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87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onsolas" panose="020B0609020204030204" pitchFamily="49" charset="0"/>
              </a:rPr>
              <a:t>Scale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875105D-05A5-4A96-BABE-FCD9F5663028}"/>
              </a:ext>
            </a:extLst>
          </p:cNvPr>
          <p:cNvSpPr/>
          <p:nvPr/>
        </p:nvSpPr>
        <p:spPr>
          <a:xfrm>
            <a:off x="787193" y="3861307"/>
            <a:ext cx="4700058" cy="17927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Altamente probabile(valore 4)</a:t>
            </a:r>
          </a:p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Probabile(3)</a:t>
            </a:r>
          </a:p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Poco probabile(2)</a:t>
            </a:r>
          </a:p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Improbabile(1)</a:t>
            </a:r>
          </a:p>
          <a:p>
            <a:pPr algn="ctr"/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745CE3-120C-421C-8991-7389BFEFACA1}"/>
              </a:ext>
            </a:extLst>
          </p:cNvPr>
          <p:cNvSpPr/>
          <p:nvPr/>
        </p:nvSpPr>
        <p:spPr>
          <a:xfrm>
            <a:off x="6096000" y="3861305"/>
            <a:ext cx="4700058" cy="17927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Gravissimo(4)</a:t>
            </a:r>
          </a:p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Grave(3)</a:t>
            </a:r>
          </a:p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Medio(2)</a:t>
            </a:r>
          </a:p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Lieve(1)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6AC0E77-36E1-4223-8691-7F53A209570F}"/>
              </a:ext>
            </a:extLst>
          </p:cNvPr>
          <p:cNvSpPr/>
          <p:nvPr/>
        </p:nvSpPr>
        <p:spPr>
          <a:xfrm>
            <a:off x="787193" y="2676937"/>
            <a:ext cx="4700058" cy="95119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0" anchor="ctr" anchorCtr="0">
            <a:no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Probabilità: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A0D3F6B-2365-4EDB-BA3E-0CA442CDF173}"/>
              </a:ext>
            </a:extLst>
          </p:cNvPr>
          <p:cNvSpPr/>
          <p:nvPr/>
        </p:nvSpPr>
        <p:spPr>
          <a:xfrm>
            <a:off x="6096000" y="2676938"/>
            <a:ext cx="4700058" cy="95119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Entità del danno:</a:t>
            </a:r>
          </a:p>
        </p:txBody>
      </p:sp>
    </p:spTree>
    <p:extLst>
      <p:ext uri="{BB962C8B-B14F-4D97-AF65-F5344CB8AC3E}">
        <p14:creationId xmlns:p14="http://schemas.microsoft.com/office/powerpoint/2010/main" val="26877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25F2B19-652B-4D02-8C4F-016950A092C6}"/>
              </a:ext>
            </a:extLst>
          </p:cNvPr>
          <p:cNvSpPr/>
          <p:nvPr/>
        </p:nvSpPr>
        <p:spPr>
          <a:xfrm>
            <a:off x="680321" y="2599716"/>
            <a:ext cx="10723660" cy="12736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E4416D6-E704-4044-B081-00B59A919D60}"/>
              </a:ext>
            </a:extLst>
          </p:cNvPr>
          <p:cNvSpPr/>
          <p:nvPr/>
        </p:nvSpPr>
        <p:spPr>
          <a:xfrm>
            <a:off x="680321" y="4105423"/>
            <a:ext cx="10723660" cy="1273636"/>
          </a:xfrm>
          <a:prstGeom prst="roundRect">
            <a:avLst/>
          </a:prstGeom>
          <a:solidFill>
            <a:srgbClr val="39CD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5CF4BC-84EB-4496-B683-397938D47FF2}"/>
              </a:ext>
            </a:extLst>
          </p:cNvPr>
          <p:cNvSpPr txBox="1"/>
          <p:nvPr/>
        </p:nvSpPr>
        <p:spPr>
          <a:xfrm>
            <a:off x="1221621" y="2909368"/>
            <a:ext cx="964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it-IT" dirty="0">
                <a:solidFill>
                  <a:schemeClr val="bg1"/>
                </a:solidFill>
                <a:latin typeface="Consolas" panose="020B0609020204030204" pitchFamily="49" charset="0"/>
              </a:rPr>
              <a:t>La combinazione matriciale delle due stime permette di valutare, ovvero stimare, il rischio come basso, medio, alto o altissimo.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1EFB278-D7CD-4C3C-812B-80202A2790A0}"/>
              </a:ext>
            </a:extLst>
          </p:cNvPr>
          <p:cNvSpPr txBox="1"/>
          <p:nvPr/>
        </p:nvSpPr>
        <p:spPr>
          <a:xfrm>
            <a:off x="2635193" y="4213946"/>
            <a:ext cx="8102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nsolas" panose="020B0609020204030204" pitchFamily="49" charset="0"/>
              </a:rPr>
              <a:t>In funzione dell’entità stimata occorre intervenire sui fattori probabilità e/o entità per eliminare, se possibile, o comunque ridurre il rischio ad un livello accettabile.  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4" name="Elemento grafico 23" descr="Gerarchia">
            <a:extLst>
              <a:ext uri="{FF2B5EF4-FFF2-40B4-BE49-F238E27FC236}">
                <a16:creationId xmlns:a16="http://schemas.microsoft.com/office/drawing/2014/main" id="{6DBE2B87-3A56-4416-B613-E3A4961EB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621" y="2775333"/>
            <a:ext cx="914400" cy="914400"/>
          </a:xfrm>
          <a:prstGeom prst="rect">
            <a:avLst/>
          </a:prstGeom>
        </p:spPr>
      </p:pic>
      <p:pic>
        <p:nvPicPr>
          <p:cNvPr id="26" name="Elemento grafico 25" descr="Pollice in alto">
            <a:extLst>
              <a:ext uri="{FF2B5EF4-FFF2-40B4-BE49-F238E27FC236}">
                <a16:creationId xmlns:a16="http://schemas.microsoft.com/office/drawing/2014/main" id="{B3F4167D-7764-4BB9-AA76-64599F8CE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1621" y="4285041"/>
            <a:ext cx="914400" cy="914400"/>
          </a:xfrm>
          <a:prstGeom prst="rect">
            <a:avLst/>
          </a:prstGeom>
        </p:spPr>
      </p:pic>
      <p:sp>
        <p:nvSpPr>
          <p:cNvPr id="27" name="Titolo 26">
            <a:extLst>
              <a:ext uri="{FF2B5EF4-FFF2-40B4-BE49-F238E27FC236}">
                <a16:creationId xmlns:a16="http://schemas.microsoft.com/office/drawing/2014/main" id="{5C2DBBEF-7BA8-494A-9569-89E22357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onsolas" panose="020B0609020204030204" pitchFamily="49" charset="0"/>
              </a:rPr>
              <a:t>Valutazione dei rischi</a:t>
            </a:r>
          </a:p>
        </p:txBody>
      </p:sp>
    </p:spTree>
    <p:extLst>
      <p:ext uri="{BB962C8B-B14F-4D97-AF65-F5344CB8AC3E}">
        <p14:creationId xmlns:p14="http://schemas.microsoft.com/office/powerpoint/2010/main" val="3330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Il D.Lgs.81/08 </a:t>
            </a:r>
            <a:r>
              <a:rPr lang="en-US" dirty="0" err="1">
                <a:latin typeface="Consolas" panose="020B0609020204030204" pitchFamily="49" charset="0"/>
              </a:rPr>
              <a:t>sulla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valutazione</a:t>
            </a:r>
            <a:r>
              <a:rPr lang="en-US" dirty="0">
                <a:latin typeface="Consolas" panose="020B0609020204030204" pitchFamily="49" charset="0"/>
              </a:rPr>
              <a:t> dei </a:t>
            </a:r>
            <a:r>
              <a:rPr lang="en-US" dirty="0" err="1">
                <a:latin typeface="Consolas" panose="020B0609020204030204" pitchFamily="49" charset="0"/>
              </a:rPr>
              <a:t>rschi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impone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che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F3B43A61-68CC-49AF-B17D-EE8D599F1E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2761544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74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Concetti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legati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alla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prevenzione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3" name="Segnaposto contenuto 9">
            <a:extLst>
              <a:ext uri="{FF2B5EF4-FFF2-40B4-BE49-F238E27FC236}">
                <a16:creationId xmlns:a16="http://schemas.microsoft.com/office/drawing/2014/main" id="{DF1118B9-5BE8-4A8D-970A-C4418A91E6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739795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2B274186-82C2-426E-8194-2F89684265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2993468"/>
                  </p:ext>
                </p:extLst>
              </p:nvPr>
            </p:nvGraphicFramePr>
            <p:xfrm>
              <a:off x="9754808" y="5057548"/>
              <a:ext cx="762000" cy="428625"/>
            </p:xfrm>
            <a:graphic>
              <a:graphicData uri="http://schemas.microsoft.com/office/powerpoint/2016/slidezoom">
                <pslz:sldZm>
                  <pslz:sldZmObj sldId="282" cId="5650567">
                    <pslz:zmPr id="{7DDD4E4A-2DD6-4F27-A408-5C4050F0F851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62000" cy="4286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11" action="ppaction://hlinksldjump"/>
                <a:extLst>
                  <a:ext uri="{FF2B5EF4-FFF2-40B4-BE49-F238E27FC236}">
                    <a16:creationId xmlns="" xmlns:a16="http://schemas.microsoft.com/office/drawing/2014/main" id="{2B274186-82C2-426E-8194-2F89684265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54808" y="5057548"/>
                <a:ext cx="762000" cy="4286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4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7227737-9E0A-4A20-A6ED-2AE04534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Panorama </a:t>
            </a:r>
            <a:r>
              <a:rPr lang="en-US" sz="4400" dirty="0" err="1">
                <a:latin typeface="Consolas" panose="020B0609020204030204" pitchFamily="49" charset="0"/>
              </a:rPr>
              <a:t>normativo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38" name="Segnaposto contenuto 35">
            <a:extLst>
              <a:ext uri="{FF2B5EF4-FFF2-40B4-BE49-F238E27FC236}">
                <a16:creationId xmlns:a16="http://schemas.microsoft.com/office/drawing/2014/main" id="{8F942CAB-A860-4346-9D85-0E4B8058DE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207255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0" name="Anteprima della diapositiva 39">
                <a:extLst>
                  <a:ext uri="{FF2B5EF4-FFF2-40B4-BE49-F238E27FC236}">
                    <a16:creationId xmlns:a16="http://schemas.microsoft.com/office/drawing/2014/main" id="{6BBC0D8C-4B21-4C61-89C7-06768A52C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5035463"/>
                  </p:ext>
                </p:extLst>
              </p:nvPr>
            </p:nvGraphicFramePr>
            <p:xfrm>
              <a:off x="11627347" y="1149265"/>
              <a:ext cx="501876" cy="282305"/>
            </p:xfrm>
            <a:graphic>
              <a:graphicData uri="http://schemas.microsoft.com/office/powerpoint/2016/slidezoom">
                <pslz:sldZm>
                  <pslz:sldZmObj sldId="258" cId="3978795870">
                    <pslz:zmPr id="{B97ED93C-4015-4E90-B393-B5404A8A6AED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1876" cy="2823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0" name="Anteprima della diapositiva 39">
                <a:hlinkClick r:id="rId11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6BBC0D8C-4B21-4C61-89C7-06768A52CA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27347" y="1149265"/>
                <a:ext cx="501876" cy="2823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2" name="Anteprima della diapositiva 41">
                <a:extLst>
                  <a:ext uri="{FF2B5EF4-FFF2-40B4-BE49-F238E27FC236}">
                    <a16:creationId xmlns:a16="http://schemas.microsoft.com/office/drawing/2014/main" id="{B63494AC-34F6-4CC0-9DCC-E7E68814DC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361662"/>
                  </p:ext>
                </p:extLst>
              </p:nvPr>
            </p:nvGraphicFramePr>
            <p:xfrm>
              <a:off x="11627347" y="3228320"/>
              <a:ext cx="501876" cy="282306"/>
            </p:xfrm>
            <a:graphic>
              <a:graphicData uri="http://schemas.microsoft.com/office/powerpoint/2016/slidezoom">
                <pslz:sldZm>
                  <pslz:sldZmObj sldId="259" cId="2129750516">
                    <pslz:zmPr id="{3EB358C6-471D-48FA-A72B-9066B7623620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1876" cy="2823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2" name="Anteprima della diapositiva 41">
                <a:hlinkClick r:id="rId14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B63494AC-34F6-4CC0-9DCC-E7E68814DC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27347" y="3228320"/>
                <a:ext cx="501876" cy="2823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Anteprima della diapositiva 45">
                <a:extLst>
                  <a:ext uri="{FF2B5EF4-FFF2-40B4-BE49-F238E27FC236}">
                    <a16:creationId xmlns:a16="http://schemas.microsoft.com/office/drawing/2014/main" id="{5351D60A-0682-4862-B3EC-DF9DA32399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8226301"/>
                  </p:ext>
                </p:extLst>
              </p:nvPr>
            </p:nvGraphicFramePr>
            <p:xfrm>
              <a:off x="11614544" y="5263255"/>
              <a:ext cx="501877" cy="282306"/>
            </p:xfrm>
            <a:graphic>
              <a:graphicData uri="http://schemas.microsoft.com/office/powerpoint/2016/slidezoom">
                <pslz:sldZm>
                  <pslz:sldZmObj sldId="260" cId="1718171711">
                    <pslz:zmPr id="{F34A512A-5652-4A8E-9DA7-4D2560115C70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1877" cy="2823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Anteprima della diapositiva 45">
                <a:hlinkClick r:id="rId17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5351D60A-0682-4862-B3EC-DF9DA32399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614544" y="5263255"/>
                <a:ext cx="501877" cy="2823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22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Malattia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professionale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72B5A7E3-24D5-436E-96A4-79065B46F7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7477574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Elemento grafico 5" descr="Clessidra">
            <a:extLst>
              <a:ext uri="{FF2B5EF4-FFF2-40B4-BE49-F238E27FC236}">
                <a16:creationId xmlns:a16="http://schemas.microsoft.com/office/drawing/2014/main" id="{2532996E-BA2D-481B-9FD8-39E57E1E2A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1883" y="4346102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352DDC0B-BFB3-4A69-9B44-CE7ABB1B3F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5789064"/>
                  </p:ext>
                </p:extLst>
              </p:nvPr>
            </p:nvGraphicFramePr>
            <p:xfrm>
              <a:off x="10764472" y="946694"/>
              <a:ext cx="1245704" cy="700709"/>
            </p:xfrm>
            <a:graphic>
              <a:graphicData uri="http://schemas.microsoft.com/office/powerpoint/2016/slidezoom">
                <pslz:sldZm>
                  <pslz:sldZmObj sldId="271" cId="1373228073">
                    <pslz:zmPr id="{04D68C43-B789-4A11-8B0B-C65ACA1E749A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45704" cy="7007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Anteprima della diapositiva 7">
                <a:hlinkClick r:id="rId13" action="ppaction://hlinksldjump"/>
                <a:extLst>
                  <a:ext uri="{FF2B5EF4-FFF2-40B4-BE49-F238E27FC236}">
                    <a16:creationId xmlns="" xmlns:a16="http://schemas.microsoft.com/office/drawing/2014/main" id="{352DDC0B-BFB3-4A69-9B44-CE7ABB1B3F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64472" y="946694"/>
                <a:ext cx="1245704" cy="70070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solidFill>
                  <a:srgbClr val="FFFFFF"/>
                </a:solidFill>
                <a:latin typeface="Consolas" panose="020B0609020204030204" pitchFamily="49" charset="0"/>
              </a:rPr>
              <a:t>Protezione</a:t>
            </a:r>
            <a:endParaRPr lang="en-US" sz="4400" dirty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4893959-A32B-4DD4-9C69-B71FA2F7A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7995" y="661106"/>
            <a:ext cx="6257362" cy="550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F8F2AF9-DEE2-4EF6-B900-C2FE09686674}"/>
              </a:ext>
            </a:extLst>
          </p:cNvPr>
          <p:cNvSpPr/>
          <p:nvPr/>
        </p:nvSpPr>
        <p:spPr>
          <a:xfrm>
            <a:off x="5287995" y="1454633"/>
            <a:ext cx="6261100" cy="1673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DCD103-9560-48D4-9BD0-BD6AB1EB9143}"/>
              </a:ext>
            </a:extLst>
          </p:cNvPr>
          <p:cNvSpPr txBox="1"/>
          <p:nvPr/>
        </p:nvSpPr>
        <p:spPr>
          <a:xfrm>
            <a:off x="6972286" y="1937461"/>
            <a:ext cx="401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Strumenti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protezione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attiva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4613E52-4800-452C-BC14-60C31555F205}"/>
              </a:ext>
            </a:extLst>
          </p:cNvPr>
          <p:cNvSpPr/>
          <p:nvPr/>
        </p:nvSpPr>
        <p:spPr>
          <a:xfrm>
            <a:off x="5287995" y="3691361"/>
            <a:ext cx="6261100" cy="1673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991FA6-BAD6-43E2-BAF8-DC6BE3A5FDC8}"/>
              </a:ext>
            </a:extLst>
          </p:cNvPr>
          <p:cNvSpPr txBox="1"/>
          <p:nvPr/>
        </p:nvSpPr>
        <p:spPr>
          <a:xfrm>
            <a:off x="7099547" y="4174189"/>
            <a:ext cx="376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onsolas" panose="020B0609020204030204" pitchFamily="49" charset="0"/>
              </a:rPr>
              <a:t>Strumenti di protezione passiva.</a:t>
            </a:r>
          </a:p>
        </p:txBody>
      </p:sp>
      <p:pic>
        <p:nvPicPr>
          <p:cNvPr id="5" name="Elemento grafico 4" descr="Scarpone">
            <a:extLst>
              <a:ext uri="{FF2B5EF4-FFF2-40B4-BE49-F238E27FC236}">
                <a16:creationId xmlns:a16="http://schemas.microsoft.com/office/drawing/2014/main" id="{603C3F32-2A6C-4947-AAF8-A9CCF5DCB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2941" y="1838764"/>
            <a:ext cx="914400" cy="914400"/>
          </a:xfrm>
          <a:prstGeom prst="rect">
            <a:avLst/>
          </a:prstGeom>
        </p:spPr>
      </p:pic>
      <p:pic>
        <p:nvPicPr>
          <p:cNvPr id="7" name="Elemento grafico 6" descr="Lampione">
            <a:extLst>
              <a:ext uri="{FF2B5EF4-FFF2-40B4-BE49-F238E27FC236}">
                <a16:creationId xmlns:a16="http://schemas.microsoft.com/office/drawing/2014/main" id="{C2611569-9696-4213-8056-3B4233028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7212" y="4062298"/>
            <a:ext cx="914400" cy="914400"/>
          </a:xfrm>
          <a:prstGeom prst="rect">
            <a:avLst/>
          </a:prstGeom>
        </p:spPr>
      </p:pic>
      <p:pic>
        <p:nvPicPr>
          <p:cNvPr id="12" name="Elemento grafico 11" descr="Fuoco">
            <a:extLst>
              <a:ext uri="{FF2B5EF4-FFF2-40B4-BE49-F238E27FC236}">
                <a16:creationId xmlns:a16="http://schemas.microsoft.com/office/drawing/2014/main" id="{60C1647C-12A7-43A6-8846-56F1C70345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7719" y="4519499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E2AC9264-0179-4070-9F7E-6114C21785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1044008"/>
                  </p:ext>
                </p:extLst>
              </p:nvPr>
            </p:nvGraphicFramePr>
            <p:xfrm>
              <a:off x="11634324" y="2151346"/>
              <a:ext cx="497982" cy="280115"/>
            </p:xfrm>
            <a:graphic>
              <a:graphicData uri="http://schemas.microsoft.com/office/powerpoint/2016/slidezoom">
                <pslz:sldZm>
                  <pslz:sldZmObj sldId="284" cId="2199439505">
                    <pslz:zmPr id="{9039B466-A0BF-456C-A4E8-FA492908759D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7982" cy="2801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2AC9264-0179-4070-9F7E-6114C21785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34324" y="2151346"/>
                <a:ext cx="497982" cy="28011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Anteprima della diapositiva 10">
                <a:extLst>
                  <a:ext uri="{FF2B5EF4-FFF2-40B4-BE49-F238E27FC236}">
                    <a16:creationId xmlns:a16="http://schemas.microsoft.com/office/drawing/2014/main" id="{9FFC26D9-A80E-4593-9187-75D8998C9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3252319"/>
                  </p:ext>
                </p:extLst>
              </p:nvPr>
            </p:nvGraphicFramePr>
            <p:xfrm>
              <a:off x="11634324" y="4388074"/>
              <a:ext cx="497982" cy="280115"/>
            </p:xfrm>
            <a:graphic>
              <a:graphicData uri="http://schemas.microsoft.com/office/powerpoint/2016/slidezoom">
                <pslz:sldZm>
                  <pslz:sldZmObj sldId="285" cId="3422514876">
                    <pslz:zmPr id="{EFF92560-9995-4706-AD9F-260D3D903FB6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7982" cy="2801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Anteprima della diapositiva 1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9FFC26D9-A80E-4593-9187-75D8998C9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34324" y="4388074"/>
                <a:ext cx="497982" cy="28011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31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Strumenti</a:t>
            </a:r>
            <a:r>
              <a:rPr lang="en-US" dirty="0">
                <a:latin typeface="Consolas" panose="020B0609020204030204" pitchFamily="49" charset="0"/>
              </a:rPr>
              <a:t> di </a:t>
            </a:r>
            <a:r>
              <a:rPr lang="en-US" dirty="0" err="1">
                <a:latin typeface="Consolas" panose="020B0609020204030204" pitchFamily="49" charset="0"/>
              </a:rPr>
              <a:t>protezione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attiva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4869C26F-072C-410B-8DA3-AB0EEC826C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465682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943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Strumenti</a:t>
            </a:r>
            <a:r>
              <a:rPr lang="en-US" dirty="0">
                <a:latin typeface="Consolas" panose="020B0609020204030204" pitchFamily="49" charset="0"/>
              </a:rPr>
              <a:t> di </a:t>
            </a:r>
            <a:r>
              <a:rPr lang="en-US" dirty="0" err="1">
                <a:latin typeface="Consolas" panose="020B0609020204030204" pitchFamily="49" charset="0"/>
              </a:rPr>
              <a:t>protezione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passiva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B3D6E7FC-26D8-47F2-9CC8-6E62AD9BDC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198248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Elemento grafico 4" descr="Segnale di divieto">
            <a:extLst>
              <a:ext uri="{FF2B5EF4-FFF2-40B4-BE49-F238E27FC236}">
                <a16:creationId xmlns:a16="http://schemas.microsoft.com/office/drawing/2014/main" id="{51744046-A4BC-4588-A4EA-961B2E19E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76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36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Attrezzature</a:t>
            </a:r>
            <a:r>
              <a:rPr lang="en-US" sz="4400" dirty="0">
                <a:latin typeface="Consolas" panose="020B0609020204030204" pitchFamily="49" charset="0"/>
              </a:rPr>
              <a:t> di lavoro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533A8107-74EC-43F0-9FDE-26F156424C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241099"/>
              </p:ext>
            </p:extLst>
          </p:nvPr>
        </p:nvGraphicFramePr>
        <p:xfrm>
          <a:off x="4992493" y="372533"/>
          <a:ext cx="6999330" cy="611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F1ADA72C-2A5F-48EA-90D5-F4F9209BB0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9601144"/>
                  </p:ext>
                </p:extLst>
              </p:nvPr>
            </p:nvGraphicFramePr>
            <p:xfrm>
              <a:off x="11118449" y="3172596"/>
              <a:ext cx="786459" cy="442383"/>
            </p:xfrm>
            <a:graphic>
              <a:graphicData uri="http://schemas.microsoft.com/office/powerpoint/2016/slidezoom">
                <pslz:sldZm>
                  <pslz:sldZmObj sldId="256" cId="234417605">
                    <pslz:zmPr id="{53314514-7770-40CF-85C2-DCBADA33D593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86459" cy="4423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1ADA72C-2A5F-48EA-90D5-F4F9209BB0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18449" y="3172596"/>
                <a:ext cx="786459" cy="4423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1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Pericolo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F612C405-C8E8-456C-8919-1301E74FB5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869606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1356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Rischio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C2496C0C-38A3-47BB-8830-132E117613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3238852"/>
              </p:ext>
            </p:extLst>
          </p:nvPr>
        </p:nvGraphicFramePr>
        <p:xfrm>
          <a:off x="277091" y="2030561"/>
          <a:ext cx="11637818" cy="420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793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Tipi di rischio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521EA9DE-03D7-4F0B-835D-6A4FD455AA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9862591"/>
              </p:ext>
            </p:extLst>
          </p:nvPr>
        </p:nvGraphicFramePr>
        <p:xfrm>
          <a:off x="680679" y="2318032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5999ABB9-96B4-4F93-8F9C-FA5DB8C6EF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8822990"/>
                  </p:ext>
                </p:extLst>
              </p:nvPr>
            </p:nvGraphicFramePr>
            <p:xfrm>
              <a:off x="10833496" y="982169"/>
              <a:ext cx="1107655" cy="623056"/>
            </p:xfrm>
            <a:graphic>
              <a:graphicData uri="http://schemas.microsoft.com/office/powerpoint/2016/slidezoom">
                <pslz:sldZm>
                  <pslz:sldZmObj sldId="256" cId="234417605">
                    <pslz:zmPr id="{1043B5F2-9A73-40E8-9F60-C54489769512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07655" cy="6230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999ABB9-96B4-4F93-8F9C-FA5DB8C6EF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3496" y="982169"/>
                <a:ext cx="1107655" cy="6230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3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4124154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dirty="0" err="1">
                <a:latin typeface="Consolas" panose="020B0609020204030204" pitchFamily="49" charset="0"/>
              </a:rPr>
              <a:t>Uso</a:t>
            </a:r>
            <a:r>
              <a:rPr lang="en-US" sz="3700" dirty="0">
                <a:latin typeface="Consolas" panose="020B0609020204030204" pitchFamily="49" charset="0"/>
              </a:rPr>
              <a:t> di </a:t>
            </a:r>
            <a:r>
              <a:rPr lang="en-US" sz="3700" dirty="0" err="1">
                <a:latin typeface="Consolas" panose="020B0609020204030204" pitchFamily="49" charset="0"/>
              </a:rPr>
              <a:t>un’attrezzatura</a:t>
            </a:r>
            <a:r>
              <a:rPr lang="en-US" sz="3700" dirty="0">
                <a:latin typeface="Consolas" panose="020B0609020204030204" pitchFamily="49" charset="0"/>
              </a:rPr>
              <a:t> di lavoro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4C5E19F1-3FAB-4A73-A46B-50244F9425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07150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134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onsolas" panose="020B0609020204030204" pitchFamily="49" charset="0"/>
              </a:rPr>
              <a:t>La scelta della tipologia di attrezzature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DCE1DA6-E1DE-40E9-9BD0-54F903FA7858}"/>
              </a:ext>
            </a:extLst>
          </p:cNvPr>
          <p:cNvSpPr/>
          <p:nvPr/>
        </p:nvSpPr>
        <p:spPr>
          <a:xfrm>
            <a:off x="3771254" y="2154264"/>
            <a:ext cx="4649492" cy="10809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Non deve essere fatta in funzione dell’economicità.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4EB41AD-7AB4-4ED3-9548-90CCA96E6BFC}"/>
              </a:ext>
            </a:extLst>
          </p:cNvPr>
          <p:cNvSpPr/>
          <p:nvPr/>
        </p:nvSpPr>
        <p:spPr>
          <a:xfrm>
            <a:off x="5708542" y="3429000"/>
            <a:ext cx="774915" cy="8485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1C238FE-70F7-4AF4-90B7-E304B92B6BA4}"/>
              </a:ext>
            </a:extLst>
          </p:cNvPr>
          <p:cNvSpPr/>
          <p:nvPr/>
        </p:nvSpPr>
        <p:spPr>
          <a:xfrm>
            <a:off x="940231" y="4471330"/>
            <a:ext cx="2360911" cy="16334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onsolas" panose="020B0609020204030204" pitchFamily="49" charset="0"/>
              </a:rPr>
              <a:t>In funzione del lavoro da svolgere.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79621E6-D58D-4867-86BC-28B1E1D4429F}"/>
              </a:ext>
            </a:extLst>
          </p:cNvPr>
          <p:cNvSpPr/>
          <p:nvPr/>
        </p:nvSpPr>
        <p:spPr>
          <a:xfrm>
            <a:off x="4915544" y="4471330"/>
            <a:ext cx="2360911" cy="1610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onsolas" panose="020B0609020204030204" pitchFamily="49" charset="0"/>
              </a:rPr>
              <a:t>In funzione dei rischi presenti nell’ambiente di lavoro.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6A725E7-A09B-442B-ADB3-13AAB13E81ED}"/>
              </a:ext>
            </a:extLst>
          </p:cNvPr>
          <p:cNvSpPr/>
          <p:nvPr/>
        </p:nvSpPr>
        <p:spPr>
          <a:xfrm>
            <a:off x="8890858" y="4471330"/>
            <a:ext cx="2360911" cy="161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onsolas" panose="020B0609020204030204" pitchFamily="49" charset="0"/>
              </a:rPr>
              <a:t>In funzione dei rischi derivanti dall’uso delle attrezzature scelte.</a:t>
            </a:r>
          </a:p>
        </p:txBody>
      </p:sp>
    </p:spTree>
    <p:extLst>
      <p:ext uri="{BB962C8B-B14F-4D97-AF65-F5344CB8AC3E}">
        <p14:creationId xmlns:p14="http://schemas.microsoft.com/office/powerpoint/2010/main" val="25399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58735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Costituzione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Italiana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C074B52D-F047-4846-838D-5E3CBA9D69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748666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78795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>
                <a:latin typeface="Consolas" panose="020B0609020204030204" pitchFamily="49" charset="0"/>
              </a:rPr>
              <a:t>Le </a:t>
            </a:r>
            <a:r>
              <a:rPr lang="en-US" sz="3700" dirty="0" err="1">
                <a:latin typeface="Consolas" panose="020B0609020204030204" pitchFamily="49" charset="0"/>
              </a:rPr>
              <a:t>attrezzature</a:t>
            </a:r>
            <a:r>
              <a:rPr lang="en-US" sz="3700" dirty="0">
                <a:latin typeface="Consolas" panose="020B0609020204030204" pitchFamily="49" charset="0"/>
              </a:rPr>
              <a:t> di lavoro </a:t>
            </a:r>
            <a:r>
              <a:rPr lang="en-US" sz="3700" dirty="0" err="1">
                <a:latin typeface="Consolas" panose="020B0609020204030204" pitchFamily="49" charset="0"/>
              </a:rPr>
              <a:t>devono</a:t>
            </a:r>
            <a:r>
              <a:rPr lang="en-US" sz="3700" dirty="0">
                <a:latin typeface="Consolas" panose="020B0609020204030204" pitchFamily="49" charset="0"/>
              </a:rPr>
              <a:t> </a:t>
            </a:r>
            <a:r>
              <a:rPr lang="en-US" sz="3700" dirty="0" err="1">
                <a:latin typeface="Consolas" panose="020B0609020204030204" pitchFamily="49" charset="0"/>
              </a:rPr>
              <a:t>essere</a:t>
            </a:r>
            <a:r>
              <a:rPr lang="en-US" sz="3700" dirty="0">
                <a:latin typeface="Consolas" panose="020B0609020204030204" pitchFamily="49" charset="0"/>
              </a:rPr>
              <a:t> </a:t>
            </a:r>
            <a:r>
              <a:rPr lang="en-US" sz="3700" dirty="0" err="1">
                <a:latin typeface="Consolas" panose="020B0609020204030204" pitchFamily="49" charset="0"/>
              </a:rPr>
              <a:t>utilizzate</a:t>
            </a:r>
            <a:r>
              <a:rPr lang="en-US" sz="3700" dirty="0">
                <a:latin typeface="Consolas" panose="020B0609020204030204" pitchFamily="49" charset="0"/>
              </a:rPr>
              <a:t> in </a:t>
            </a:r>
            <a:r>
              <a:rPr lang="en-US" sz="3700" dirty="0" err="1">
                <a:latin typeface="Consolas" panose="020B0609020204030204" pitchFamily="49" charset="0"/>
              </a:rPr>
              <a:t>conformità</a:t>
            </a:r>
            <a:r>
              <a:rPr lang="en-US" sz="3700" dirty="0">
                <a:latin typeface="Consolas" panose="020B0609020204030204" pitchFamily="49" charset="0"/>
              </a:rPr>
              <a:t>: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FBB2E0B4-D592-4DDA-9397-7FEA6B2B43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732727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52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onsolas" panose="020B0609020204030204" pitchFamily="49" charset="0"/>
              </a:rPr>
              <a:t>Se l’uso di un’attrezzatura richiede competenze specifiche: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7FCE734-3484-40E8-8AE3-26F7921FEB88}"/>
              </a:ext>
            </a:extLst>
          </p:cNvPr>
          <p:cNvSpPr/>
          <p:nvPr/>
        </p:nvSpPr>
        <p:spPr>
          <a:xfrm>
            <a:off x="680321" y="3429000"/>
            <a:ext cx="4263638" cy="1751240"/>
          </a:xfrm>
          <a:prstGeom prst="rect">
            <a:avLst/>
          </a:prstGeom>
          <a:solidFill>
            <a:srgbClr val="F49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onsolas" panose="020B0609020204030204" pitchFamily="49" charset="0"/>
              </a:rPr>
              <a:t>Il datore di lavoro deve: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6EF4659-F601-4289-A365-E5D24597A130}"/>
              </a:ext>
            </a:extLst>
          </p:cNvPr>
          <p:cNvSpPr/>
          <p:nvPr/>
        </p:nvSpPr>
        <p:spPr>
          <a:xfrm>
            <a:off x="6096000" y="2888531"/>
            <a:ext cx="5424408" cy="10809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>
                <a:latin typeface="Consolas" panose="020B0609020204030204" pitchFamily="49" charset="0"/>
              </a:rPr>
              <a:t>Formare adeguatamente i </a:t>
            </a:r>
          </a:p>
          <a:p>
            <a:pPr algn="r"/>
            <a:r>
              <a:rPr lang="it-IT" dirty="0">
                <a:latin typeface="Consolas" panose="020B0609020204030204" pitchFamily="49" charset="0"/>
              </a:rPr>
              <a:t>lavoratori.</a:t>
            </a:r>
          </a:p>
        </p:txBody>
      </p:sp>
      <p:pic>
        <p:nvPicPr>
          <p:cNvPr id="5" name="Elemento grafico 4" descr="Insegnante">
            <a:extLst>
              <a:ext uri="{FF2B5EF4-FFF2-40B4-BE49-F238E27FC236}">
                <a16:creationId xmlns:a16="http://schemas.microsoft.com/office/drawing/2014/main" id="{0ADAFE6E-A4E9-4585-946B-F7846C71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7526" y="2930165"/>
            <a:ext cx="997668" cy="997668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2EEB9AC-86DC-4F6C-8644-3033FF4F2048}"/>
              </a:ext>
            </a:extLst>
          </p:cNvPr>
          <p:cNvSpPr/>
          <p:nvPr/>
        </p:nvSpPr>
        <p:spPr>
          <a:xfrm>
            <a:off x="6096000" y="4639771"/>
            <a:ext cx="5424408" cy="10809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/>
              <a:t>    		</a:t>
            </a:r>
            <a:r>
              <a:rPr lang="it-IT" dirty="0">
                <a:latin typeface="Consolas" panose="020B0609020204030204" pitchFamily="49" charset="0"/>
              </a:rPr>
              <a:t>Riservare l’uso dell’attrezzatura ai lavoratori incaricati.</a:t>
            </a:r>
          </a:p>
        </p:txBody>
      </p:sp>
      <p:pic>
        <p:nvPicPr>
          <p:cNvPr id="8" name="Elemento grafico 7" descr="Mano alzata">
            <a:extLst>
              <a:ext uri="{FF2B5EF4-FFF2-40B4-BE49-F238E27FC236}">
                <a16:creationId xmlns:a16="http://schemas.microsoft.com/office/drawing/2014/main" id="{6B3F4779-C68A-4C4D-8F8B-E7CF42E18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7526" y="472303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Anteprima della diapositiva 13">
                <a:extLst>
                  <a:ext uri="{FF2B5EF4-FFF2-40B4-BE49-F238E27FC236}">
                    <a16:creationId xmlns:a16="http://schemas.microsoft.com/office/drawing/2014/main" id="{18072467-3822-4632-B4C3-90D5222A99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7561115"/>
                  </p:ext>
                </p:extLst>
              </p:nvPr>
            </p:nvGraphicFramePr>
            <p:xfrm>
              <a:off x="10755824" y="944501"/>
              <a:ext cx="1241586" cy="698392"/>
            </p:xfrm>
            <a:graphic>
              <a:graphicData uri="http://schemas.microsoft.com/office/powerpoint/2016/slidezoom">
                <pslz:sldZm>
                  <pslz:sldZmObj sldId="256" cId="234417605">
                    <pslz:zmPr id="{AEF099B2-AAC5-4AFA-9DE4-755A3E185EF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41586" cy="6983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Anteprima della diapositiva 1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8072467-3822-4632-B4C3-90D5222A99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55824" y="944501"/>
                <a:ext cx="1241586" cy="6983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6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58735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La </a:t>
            </a:r>
            <a:r>
              <a:rPr lang="en-US" sz="4400" dirty="0" err="1">
                <a:latin typeface="Consolas" panose="020B0609020204030204" pitchFamily="49" charset="0"/>
              </a:rPr>
              <a:t>Manutenzione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BD3767B9-29C7-427A-99FD-536F631125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598879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1467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Noleggio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20A85AD3-ED01-47B7-97E5-D9C2E1ED12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248311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3307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Dispositivi</a:t>
            </a:r>
            <a:r>
              <a:rPr lang="en-US" sz="4400" dirty="0">
                <a:latin typeface="Consolas" panose="020B0609020204030204" pitchFamily="49" charset="0"/>
              </a:rPr>
              <a:t> di </a:t>
            </a:r>
            <a:r>
              <a:rPr lang="en-US" sz="4400" dirty="0" err="1">
                <a:latin typeface="Consolas" panose="020B0609020204030204" pitchFamily="49" charset="0"/>
              </a:rPr>
              <a:t>protezione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individuale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AE7C5A6F-7949-42BD-AA05-2D596A9AAF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683031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513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Categorie dei DPI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5B582002-DFBF-4F9D-9706-D8187655D5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551737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511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749451"/>
            <a:ext cx="9902330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Scelta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della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tipologia</a:t>
            </a:r>
            <a:r>
              <a:rPr lang="en-US" dirty="0">
                <a:latin typeface="Consolas" panose="020B0609020204030204" pitchFamily="49" charset="0"/>
              </a:rPr>
              <a:t> di DPI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D974E8BB-7800-49E8-8F53-D2C96D49B5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149758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0568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2063262"/>
            <a:ext cx="407720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I lavoratori e i DPI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18AFDC86-4AAC-4F38-B135-88611D1FBD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973243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310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/>
              <a:t>Il datore di lavoro e i DPI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61960479-6C63-49D1-A47E-698DE934D1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587653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556066EB-70DA-4125-92D6-96793178A4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9104594"/>
                  </p:ext>
                </p:extLst>
              </p:nvPr>
            </p:nvGraphicFramePr>
            <p:xfrm>
              <a:off x="11624714" y="3258128"/>
              <a:ext cx="481538" cy="270865"/>
            </p:xfrm>
            <a:graphic>
              <a:graphicData uri="http://schemas.microsoft.com/office/powerpoint/2016/slidezoom">
                <pslz:sldZm>
                  <pslz:sldZmObj sldId="256" cId="234417605">
                    <pslz:zmPr id="{3835B18E-1070-423B-AE1F-6120E7568C1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1538" cy="2708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56066EB-70DA-4125-92D6-96793178A4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24714" y="3258128"/>
                <a:ext cx="481538" cy="2708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63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Segnaletica di sicurezza</a:t>
            </a:r>
          </a:p>
        </p:txBody>
      </p:sp>
      <p:graphicFrame>
        <p:nvGraphicFramePr>
          <p:cNvPr id="11" name="Segnaposto contenuto 1">
            <a:extLst>
              <a:ext uri="{FF2B5EF4-FFF2-40B4-BE49-F238E27FC236}">
                <a16:creationId xmlns:a16="http://schemas.microsoft.com/office/drawing/2014/main" id="{B7F7FD69-9B62-46DF-967A-C11A31A352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3681481"/>
              </p:ext>
            </p:extLst>
          </p:nvPr>
        </p:nvGraphicFramePr>
        <p:xfrm>
          <a:off x="5284788" y="639763"/>
          <a:ext cx="6261100" cy="588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7743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Normativa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  <a:r>
              <a:rPr lang="en-US" sz="4400" dirty="0" err="1">
                <a:latin typeface="Consolas" panose="020B0609020204030204" pitchFamily="49" charset="0"/>
              </a:rPr>
              <a:t>Comunitaria</a:t>
            </a:r>
            <a:endParaRPr lang="en-US" sz="4400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EB3C0247-3981-4078-9654-083691FA89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800668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29750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Modalità di seganlazione</a:t>
            </a:r>
          </a:p>
        </p:txBody>
      </p:sp>
      <p:graphicFrame>
        <p:nvGraphicFramePr>
          <p:cNvPr id="36" name="Segnaposto contenuto 1">
            <a:extLst>
              <a:ext uri="{FF2B5EF4-FFF2-40B4-BE49-F238E27FC236}">
                <a16:creationId xmlns:a16="http://schemas.microsoft.com/office/drawing/2014/main" id="{C6B3B0F4-A4FB-4C35-8A61-7BE951F057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236930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4716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Cartelli</a:t>
            </a:r>
          </a:p>
        </p:txBody>
      </p:sp>
      <p:graphicFrame>
        <p:nvGraphicFramePr>
          <p:cNvPr id="29" name="Segnaposto contenuto 1">
            <a:extLst>
              <a:ext uri="{FF2B5EF4-FFF2-40B4-BE49-F238E27FC236}">
                <a16:creationId xmlns:a16="http://schemas.microsoft.com/office/drawing/2014/main" id="{F8B0C68D-B209-4722-BCA9-F812CD3BAE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8866728"/>
              </p:ext>
            </p:extLst>
          </p:nvPr>
        </p:nvGraphicFramePr>
        <p:xfrm>
          <a:off x="325677" y="2121426"/>
          <a:ext cx="11461315" cy="412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F531A372-D379-49F0-96DB-CAE775A43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14" y="2128985"/>
            <a:ext cx="730030" cy="72695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C9C326-AA89-4AED-A454-D51D1EEF6E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54" y="3008915"/>
            <a:ext cx="741719" cy="652481"/>
          </a:xfrm>
          <a:prstGeom prst="rect">
            <a:avLst/>
          </a:prstGeom>
        </p:spPr>
      </p:pic>
      <p:pic>
        <p:nvPicPr>
          <p:cNvPr id="31" name="Immagine 3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59E6805-CAB9-4409-8C27-1ACE02AB8A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19" y="3825216"/>
            <a:ext cx="730030" cy="730030"/>
          </a:xfrm>
          <a:prstGeom prst="rect">
            <a:avLst/>
          </a:prstGeom>
        </p:spPr>
      </p:pic>
      <p:pic>
        <p:nvPicPr>
          <p:cNvPr id="35" name="Immagine 3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9826ADED-D050-45E9-95EB-B4F3E39B08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1" y="4698874"/>
            <a:ext cx="1212811" cy="662697"/>
          </a:xfrm>
          <a:prstGeom prst="rect">
            <a:avLst/>
          </a:prstGeom>
        </p:spPr>
      </p:pic>
      <p:pic>
        <p:nvPicPr>
          <p:cNvPr id="44" name="Immagine 43" descr="Immagine che contiene segnale, esterni, testo&#10;&#10;Descrizione generata automaticamente">
            <a:extLst>
              <a:ext uri="{FF2B5EF4-FFF2-40B4-BE49-F238E27FC236}">
                <a16:creationId xmlns:a16="http://schemas.microsoft.com/office/drawing/2014/main" id="{47B5EF9A-B279-4EB3-B054-F34D1ACA49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505199"/>
            <a:ext cx="743201" cy="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Colori</a:t>
            </a:r>
          </a:p>
        </p:txBody>
      </p:sp>
      <p:graphicFrame>
        <p:nvGraphicFramePr>
          <p:cNvPr id="11" name="Segnaposto contenuto 1">
            <a:extLst>
              <a:ext uri="{FF2B5EF4-FFF2-40B4-BE49-F238E27FC236}">
                <a16:creationId xmlns:a16="http://schemas.microsoft.com/office/drawing/2014/main" id="{BCE159A8-3A4C-4AFB-A173-11776B2F3D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92425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515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Segnale luminoso</a:t>
            </a:r>
          </a:p>
        </p:txBody>
      </p:sp>
      <p:graphicFrame>
        <p:nvGraphicFramePr>
          <p:cNvPr id="34" name="Segnaposto contenuto 1">
            <a:extLst>
              <a:ext uri="{FF2B5EF4-FFF2-40B4-BE49-F238E27FC236}">
                <a16:creationId xmlns:a16="http://schemas.microsoft.com/office/drawing/2014/main" id="{EFEB67D3-8D32-4157-8C96-685679C2AE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375068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723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Segnale acustico</a:t>
            </a:r>
          </a:p>
        </p:txBody>
      </p:sp>
      <p:graphicFrame>
        <p:nvGraphicFramePr>
          <p:cNvPr id="11" name="Segnaposto contenuto 1">
            <a:extLst>
              <a:ext uri="{FF2B5EF4-FFF2-40B4-BE49-F238E27FC236}">
                <a16:creationId xmlns:a16="http://schemas.microsoft.com/office/drawing/2014/main" id="{9183D87F-0249-4D37-9849-ECF71F1A94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4460250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6106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58735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latin typeface="Consolas" panose="020B0609020204030204" pitchFamily="49" charset="0"/>
              </a:rPr>
              <a:t>Comunicazione verbale</a:t>
            </a:r>
          </a:p>
        </p:txBody>
      </p:sp>
      <p:graphicFrame>
        <p:nvGraphicFramePr>
          <p:cNvPr id="11" name="Segnaposto contenuto 1">
            <a:extLst>
              <a:ext uri="{FF2B5EF4-FFF2-40B4-BE49-F238E27FC236}">
                <a16:creationId xmlns:a16="http://schemas.microsoft.com/office/drawing/2014/main" id="{C66499CC-963C-48B3-8B3E-1BCB178A67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857736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0131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Segnale gestuale</a:t>
            </a:r>
          </a:p>
        </p:txBody>
      </p:sp>
      <p:graphicFrame>
        <p:nvGraphicFramePr>
          <p:cNvPr id="11" name="Segnaposto contenuto 1">
            <a:extLst>
              <a:ext uri="{FF2B5EF4-FFF2-40B4-BE49-F238E27FC236}">
                <a16:creationId xmlns:a16="http://schemas.microsoft.com/office/drawing/2014/main" id="{3F8998E9-E371-410B-A662-5BF3C8A7B3F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427405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431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>
                <a:latin typeface="Consolas" panose="020B0609020204030204" pitchFamily="49" charset="0"/>
              </a:rPr>
              <a:t>Il datore di lavoro e la Segnaletica di sicurezza</a:t>
            </a:r>
          </a:p>
        </p:txBody>
      </p:sp>
      <p:graphicFrame>
        <p:nvGraphicFramePr>
          <p:cNvPr id="11" name="Segnaposto contenuto 1">
            <a:extLst>
              <a:ext uri="{FF2B5EF4-FFF2-40B4-BE49-F238E27FC236}">
                <a16:creationId xmlns:a16="http://schemas.microsoft.com/office/drawing/2014/main" id="{6C318F18-AB82-4A52-AC2B-E564394304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121943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26CDF6B2-224A-4345-9EE1-D52B2B9920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6541569"/>
                  </p:ext>
                </p:extLst>
              </p:nvPr>
            </p:nvGraphicFramePr>
            <p:xfrm>
              <a:off x="11617765" y="3289658"/>
              <a:ext cx="495436" cy="278683"/>
            </p:xfrm>
            <a:graphic>
              <a:graphicData uri="http://schemas.microsoft.com/office/powerpoint/2016/slidezoom">
                <pslz:sldZm>
                  <pslz:sldZmObj sldId="256" cId="234417605">
                    <pslz:zmPr id="{62192629-8412-453A-B951-8B3D0FE8A7A5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5436" cy="278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Anteprima della diapositiva 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6CDF6B2-224A-4345-9EE1-D52B2B9920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17765" y="3289658"/>
                <a:ext cx="495436" cy="2786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11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17CE7A2-C927-46B9-AC03-01BAFE9F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0729802" cy="359931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337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17CE7A2-C927-46B9-AC03-01BAFE9F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0729802" cy="359931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174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Testo</a:t>
            </a:r>
            <a:r>
              <a:rPr lang="en-US" sz="4400" dirty="0">
                <a:latin typeface="Consolas" panose="020B0609020204030204" pitchFamily="49" charset="0"/>
              </a:rPr>
              <a:t> Unico </a:t>
            </a:r>
            <a:r>
              <a:rPr lang="en-US" sz="4400" dirty="0" err="1">
                <a:latin typeface="Consolas" panose="020B0609020204030204" pitchFamily="49" charset="0"/>
              </a:rPr>
              <a:t>sulla</a:t>
            </a:r>
            <a:r>
              <a:rPr lang="en-US" sz="4400" dirty="0">
                <a:latin typeface="Consolas" panose="020B0609020204030204" pitchFamily="49" charset="0"/>
              </a:rPr>
              <a:t> Sicurezza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AA2E0F43-A107-46DD-A068-1F4EE3276F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741197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18171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17CE7A2-C927-46B9-AC03-01BAFE9F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0729802" cy="359931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2170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17CE7A2-C927-46B9-AC03-01BAFE9F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0729802" cy="359931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689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Campi</a:t>
            </a:r>
            <a:r>
              <a:rPr lang="en-US" dirty="0">
                <a:latin typeface="Consolas" panose="020B0609020204030204" pitchFamily="49" charset="0"/>
              </a:rPr>
              <a:t> di </a:t>
            </a:r>
            <a:r>
              <a:rPr lang="en-US" dirty="0" err="1">
                <a:latin typeface="Consolas" panose="020B0609020204030204" pitchFamily="49" charset="0"/>
              </a:rPr>
              <a:t>applicazione</a:t>
            </a:r>
            <a:r>
              <a:rPr lang="en-US" dirty="0">
                <a:latin typeface="Consolas" panose="020B0609020204030204" pitchFamily="49" charset="0"/>
              </a:rPr>
              <a:t> del D.Lgs.81/08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BA01DF97-106C-4A85-8E9B-0C7C22B774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83778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64523C0D-7E28-419D-AECE-FC59FDE15E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333044"/>
                  </p:ext>
                </p:extLst>
              </p:nvPr>
            </p:nvGraphicFramePr>
            <p:xfrm>
              <a:off x="10069099" y="4377174"/>
              <a:ext cx="450166" cy="197527"/>
            </p:xfrm>
            <a:graphic>
              <a:graphicData uri="http://schemas.microsoft.com/office/powerpoint/2016/slidezoom">
                <pslz:sldZm>
                  <pslz:sldZmObj sldId="269" cId="207337287">
                    <pslz:zmPr id="{CA4A987F-6D42-43B0-A938-74C83F1CE5B3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0166" cy="197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64523C0D-7E28-419D-AECE-FC59FDE15E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69099" y="4377174"/>
                <a:ext cx="450166" cy="197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Anteprima della diapositiva 4">
                <a:extLst>
                  <a:ext uri="{FF2B5EF4-FFF2-40B4-BE49-F238E27FC236}">
                    <a16:creationId xmlns:a16="http://schemas.microsoft.com/office/drawing/2014/main" id="{FBA8CA24-DC1B-4F32-AD44-BFA9862785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3338972"/>
                  </p:ext>
                </p:extLst>
              </p:nvPr>
            </p:nvGraphicFramePr>
            <p:xfrm>
              <a:off x="5334000" y="5676147"/>
              <a:ext cx="1524000" cy="857250"/>
            </p:xfrm>
            <a:graphic>
              <a:graphicData uri="http://schemas.microsoft.com/office/powerpoint/2016/slidezoom">
                <pslz:sldZm>
                  <pslz:sldZmObj sldId="263" cId="3249793486">
                    <pslz:zmPr id="{B198C828-4E3E-45F0-BCD1-58FEF63E7622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24000" cy="857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Anteprima della diapositiva 4">
                <a:hlinkClick r:id="rId14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FBA8CA24-DC1B-4F32-AD44-BFA9862785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4000" y="5676147"/>
                <a:ext cx="1524000" cy="857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0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>
                <a:latin typeface="Consolas" panose="020B0609020204030204" pitchFamily="49" charset="0"/>
              </a:rPr>
              <a:t>Soggetti equiparati ai lavoratori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BA01DF97-106C-4A85-8E9B-0C7C22B774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1182455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Elemento grafico 2" descr="Camminare">
            <a:extLst>
              <a:ext uri="{FF2B5EF4-FFF2-40B4-BE49-F238E27FC236}">
                <a16:creationId xmlns:a16="http://schemas.microsoft.com/office/drawing/2014/main" id="{C7FE56D4-3899-4E22-BFF6-C42A9B03D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3811" y="3140611"/>
            <a:ext cx="787698" cy="81241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Anteprima della diapositiva 4">
                <a:extLst>
                  <a:ext uri="{FF2B5EF4-FFF2-40B4-BE49-F238E27FC236}">
                    <a16:creationId xmlns:a16="http://schemas.microsoft.com/office/drawing/2014/main" id="{8D206DD5-6645-41FA-B6C2-694D20BB59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5380623"/>
                  </p:ext>
                </p:extLst>
              </p:nvPr>
            </p:nvGraphicFramePr>
            <p:xfrm>
              <a:off x="5334000" y="5676147"/>
              <a:ext cx="1524000" cy="857250"/>
            </p:xfrm>
            <a:graphic>
              <a:graphicData uri="http://schemas.microsoft.com/office/powerpoint/2016/slidezoom">
                <pslz:sldZm>
                  <pslz:sldZmObj sldId="264" cId="3182563878">
                    <pslz:zmPr id="{BDEC06A1-2250-43DD-9644-3E06B9B7E56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24000" cy="857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Anteprima della diapositiva 4">
                <a:hlinkClick r:id="rId10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8D206DD5-6645-41FA-B6C2-694D20BB59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4000" y="5676147"/>
                <a:ext cx="1524000" cy="857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3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Obblighi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dell’Utilizzatore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DD1A2065-38E8-4AF5-B803-E76800D1F6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85110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979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09A8420-DC80-403B-A257-951F7A3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958735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latin typeface="Consolas" panose="020B0609020204030204" pitchFamily="49" charset="0"/>
              </a:rPr>
              <a:t>Applicazione</a:t>
            </a:r>
            <a:r>
              <a:rPr lang="en-US" sz="4400" dirty="0">
                <a:latin typeface="Consolas" panose="020B0609020204030204" pitchFamily="49" charset="0"/>
              </a:rPr>
              <a:t> del </a:t>
            </a:r>
            <a:r>
              <a:rPr lang="en-US" sz="4400" dirty="0" err="1">
                <a:latin typeface="Consolas" panose="020B0609020204030204" pitchFamily="49" charset="0"/>
              </a:rPr>
              <a:t>decreto</a:t>
            </a:r>
            <a:r>
              <a:rPr lang="en-US" sz="4400" dirty="0">
                <a:latin typeface="Consolas" panose="020B0609020204030204" pitchFamily="49" charset="0"/>
              </a:rPr>
              <a:t> 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34D29293-3755-4125-BBDB-89F4993EE7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156063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A1FCDE21-F600-4A55-83AA-C440AF1F65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7384533"/>
                  </p:ext>
                </p:extLst>
              </p:nvPr>
            </p:nvGraphicFramePr>
            <p:xfrm>
              <a:off x="11511679" y="3268418"/>
              <a:ext cx="570958" cy="321164"/>
            </p:xfrm>
            <a:graphic>
              <a:graphicData uri="http://schemas.microsoft.com/office/powerpoint/2016/slidezoom">
                <pslz:sldZm>
                  <pslz:sldZmObj sldId="256" cId="234417605">
                    <pslz:zmPr id="{A8731F4B-2728-4CC2-B630-D2B890BCD0B0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0958" cy="3211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11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1FCDE21-F600-4A55-83AA-C440AF1F65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11679" y="3268418"/>
                <a:ext cx="570958" cy="3211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56387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2049</Words>
  <Application>Microsoft Office PowerPoint</Application>
  <PresentationFormat>Widescreen</PresentationFormat>
  <Paragraphs>194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5" baseType="lpstr">
      <vt:lpstr>Arial</vt:lpstr>
      <vt:lpstr>Consolas</vt:lpstr>
      <vt:lpstr>Trebuchet MS</vt:lpstr>
      <vt:lpstr>Berlino</vt:lpstr>
      <vt:lpstr>Prevenzione e Protezione</vt:lpstr>
      <vt:lpstr>Panorama normativo</vt:lpstr>
      <vt:lpstr>Costituzione Italiana</vt:lpstr>
      <vt:lpstr>Normativa Comunitaria</vt:lpstr>
      <vt:lpstr>Testo Unico sulla Sicurezza</vt:lpstr>
      <vt:lpstr>Campi di applicazione del D.Lgs.81/08</vt:lpstr>
      <vt:lpstr>Soggetti equiparati ai lavoratori</vt:lpstr>
      <vt:lpstr>Obblighi dell’Utilizzatore</vt:lpstr>
      <vt:lpstr>Applicazione del decreto </vt:lpstr>
      <vt:lpstr>Danno</vt:lpstr>
      <vt:lpstr>Fattori che contribuiscono al verificarsi di infortuni e/o malattie</vt:lpstr>
      <vt:lpstr>Differenza tra prevenzione e protezione</vt:lpstr>
      <vt:lpstr>Prevenzione</vt:lpstr>
      <vt:lpstr>Misure</vt:lpstr>
      <vt:lpstr>Valutazione dei rischi</vt:lpstr>
      <vt:lpstr>Scale</vt:lpstr>
      <vt:lpstr>Valutazione dei rischi</vt:lpstr>
      <vt:lpstr>Il D.Lgs.81/08 sulla valutazione dei rschi impone che:</vt:lpstr>
      <vt:lpstr>Concetti legati alla prevenzione</vt:lpstr>
      <vt:lpstr>Malattia professionale</vt:lpstr>
      <vt:lpstr>Protezione</vt:lpstr>
      <vt:lpstr>Strumenti di protezione attiva</vt:lpstr>
      <vt:lpstr>Strumenti di protezione passiva</vt:lpstr>
      <vt:lpstr>Attrezzature di lavoro</vt:lpstr>
      <vt:lpstr>Pericolo</vt:lpstr>
      <vt:lpstr>Rischio</vt:lpstr>
      <vt:lpstr>Tipi di rischio</vt:lpstr>
      <vt:lpstr>Uso di un’attrezzatura di lavoro</vt:lpstr>
      <vt:lpstr>La scelta della tipologia di attrezzature</vt:lpstr>
      <vt:lpstr>Le attrezzature di lavoro devono essere utilizzate in conformità:</vt:lpstr>
      <vt:lpstr>Se l’uso di un’attrezzatura richiede competenze specifiche: </vt:lpstr>
      <vt:lpstr>La Manutenzione</vt:lpstr>
      <vt:lpstr>Noleggio</vt:lpstr>
      <vt:lpstr>Dispositivi di protezione individuale</vt:lpstr>
      <vt:lpstr>Categorie dei DPI</vt:lpstr>
      <vt:lpstr>Scelta della tipologia di DPI</vt:lpstr>
      <vt:lpstr>I lavoratori e i DPI</vt:lpstr>
      <vt:lpstr>Il datore di lavoro e i DPI</vt:lpstr>
      <vt:lpstr>Segnaletica di sicurezza</vt:lpstr>
      <vt:lpstr>Modalità di seganlazione</vt:lpstr>
      <vt:lpstr>Cartelli</vt:lpstr>
      <vt:lpstr>Colori</vt:lpstr>
      <vt:lpstr>Segnale luminoso</vt:lpstr>
      <vt:lpstr>Segnale acustico</vt:lpstr>
      <vt:lpstr>Comunicazione verbale</vt:lpstr>
      <vt:lpstr>Segnale gestuale</vt:lpstr>
      <vt:lpstr>Il datore di lavoro e la Segnaletica di sicurezza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Prevenzione e Protezione</dc:title>
  <dc:creator>Daniele Duccini</dc:creator>
  <cp:lastModifiedBy>Daniele Duccini</cp:lastModifiedBy>
  <cp:revision>11</cp:revision>
  <dcterms:created xsi:type="dcterms:W3CDTF">2019-02-28T22:01:27Z</dcterms:created>
  <dcterms:modified xsi:type="dcterms:W3CDTF">2019-02-28T22:46:51Z</dcterms:modified>
</cp:coreProperties>
</file>