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47" r:id="rId1"/>
  </p:sldMasterIdLst>
  <p:sldIdLst>
    <p:sldId id="256" r:id="rId2"/>
    <p:sldId id="293" r:id="rId3"/>
    <p:sldId id="257" r:id="rId4"/>
    <p:sldId id="258" r:id="rId5"/>
    <p:sldId id="259" r:id="rId6"/>
    <p:sldId id="260" r:id="rId7"/>
    <p:sldId id="261" r:id="rId8"/>
    <p:sldId id="297" r:id="rId9"/>
    <p:sldId id="262" r:id="rId10"/>
    <p:sldId id="263" r:id="rId11"/>
    <p:sldId id="265" r:id="rId12"/>
    <p:sldId id="264" r:id="rId13"/>
    <p:sldId id="266" r:id="rId14"/>
    <p:sldId id="267" r:id="rId15"/>
    <p:sldId id="294" r:id="rId16"/>
    <p:sldId id="269" r:id="rId17"/>
    <p:sldId id="287" r:id="rId18"/>
    <p:sldId id="268" r:id="rId19"/>
    <p:sldId id="270" r:id="rId20"/>
    <p:sldId id="271" r:id="rId21"/>
    <p:sldId id="272" r:id="rId22"/>
    <p:sldId id="273" r:id="rId23"/>
    <p:sldId id="274" r:id="rId24"/>
    <p:sldId id="275" r:id="rId25"/>
    <p:sldId id="276" r:id="rId26"/>
    <p:sldId id="277" r:id="rId27"/>
    <p:sldId id="279" r:id="rId28"/>
    <p:sldId id="295" r:id="rId29"/>
    <p:sldId id="280" r:id="rId30"/>
    <p:sldId id="288" r:id="rId31"/>
    <p:sldId id="281" r:id="rId32"/>
    <p:sldId id="289" r:id="rId33"/>
    <p:sldId id="282" r:id="rId34"/>
    <p:sldId id="290" r:id="rId35"/>
    <p:sldId id="291" r:id="rId36"/>
    <p:sldId id="296" r:id="rId37"/>
    <p:sldId id="283" r:id="rId38"/>
    <p:sldId id="284" r:id="rId39"/>
    <p:sldId id="292" r:id="rId40"/>
    <p:sldId id="29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C8E1A9-5871-4996-A4C0-10EECF6EDAB8}" v="1" dt="2019-05-17T13:09:28.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4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ra 02" userId="42c20dd0012f17a9" providerId="Windows Live" clId="Web-{BB33566E-9AE5-48C8-A83C-6DEBC234BA84}"/>
    <pc:docChg chg="addSld delSld modSld">
      <pc:chgData name="Chiara 02" userId="42c20dd0012f17a9" providerId="Windows Live" clId="Web-{BB33566E-9AE5-48C8-A83C-6DEBC234BA84}" dt="2019-05-17T13:36:25.599" v="42" actId="1076"/>
      <pc:docMkLst>
        <pc:docMk/>
      </pc:docMkLst>
      <pc:sldChg chg="addSp modSp mod setBg">
        <pc:chgData name="Chiara 02" userId="42c20dd0012f17a9" providerId="Windows Live" clId="Web-{BB33566E-9AE5-48C8-A83C-6DEBC234BA84}" dt="2019-05-17T13:26:07.228" v="3" actId="20577"/>
        <pc:sldMkLst>
          <pc:docMk/>
          <pc:sldMk cId="3282462088" sldId="261"/>
        </pc:sldMkLst>
        <pc:spChg chg="mod">
          <ac:chgData name="Chiara 02" userId="42c20dd0012f17a9" providerId="Windows Live" clId="Web-{BB33566E-9AE5-48C8-A83C-6DEBC234BA84}" dt="2019-05-17T13:25:55.510" v="0"/>
          <ac:spMkLst>
            <pc:docMk/>
            <pc:sldMk cId="3282462088" sldId="261"/>
            <ac:spMk id="2" creationId="{4193C102-19B9-424D-9C66-6A606510E894}"/>
          </ac:spMkLst>
        </pc:spChg>
        <pc:spChg chg="mod">
          <ac:chgData name="Chiara 02" userId="42c20dd0012f17a9" providerId="Windows Live" clId="Web-{BB33566E-9AE5-48C8-A83C-6DEBC234BA84}" dt="2019-05-17T13:26:07.228" v="3" actId="20577"/>
          <ac:spMkLst>
            <pc:docMk/>
            <pc:sldMk cId="3282462088" sldId="261"/>
            <ac:spMk id="3" creationId="{5715D708-86DA-4B95-AB30-BE32086B4587}"/>
          </ac:spMkLst>
        </pc:spChg>
        <pc:spChg chg="add">
          <ac:chgData name="Chiara 02" userId="42c20dd0012f17a9" providerId="Windows Live" clId="Web-{BB33566E-9AE5-48C8-A83C-6DEBC234BA84}" dt="2019-05-17T13:25:55.510" v="0"/>
          <ac:spMkLst>
            <pc:docMk/>
            <pc:sldMk cId="3282462088" sldId="261"/>
            <ac:spMk id="9" creationId="{72B9C142-459A-45F1-9E87-0DE4F76DC35E}"/>
          </ac:spMkLst>
        </pc:spChg>
        <pc:spChg chg="add">
          <ac:chgData name="Chiara 02" userId="42c20dd0012f17a9" providerId="Windows Live" clId="Web-{BB33566E-9AE5-48C8-A83C-6DEBC234BA84}" dt="2019-05-17T13:25:55.510" v="0"/>
          <ac:spMkLst>
            <pc:docMk/>
            <pc:sldMk cId="3282462088" sldId="261"/>
            <ac:spMk id="13" creationId="{E72C6208-222C-4F12-A931-F9679C4AD94B}"/>
          </ac:spMkLst>
        </pc:spChg>
        <pc:spChg chg="add">
          <ac:chgData name="Chiara 02" userId="42c20dd0012f17a9" providerId="Windows Live" clId="Web-{BB33566E-9AE5-48C8-A83C-6DEBC234BA84}" dt="2019-05-17T13:25:55.510" v="0"/>
          <ac:spMkLst>
            <pc:docMk/>
            <pc:sldMk cId="3282462088" sldId="261"/>
            <ac:spMk id="15" creationId="{6AECF4AC-7938-4D2D-B9B9-96F4759E3E14}"/>
          </ac:spMkLst>
        </pc:spChg>
        <pc:picChg chg="mod">
          <ac:chgData name="Chiara 02" userId="42c20dd0012f17a9" providerId="Windows Live" clId="Web-{BB33566E-9AE5-48C8-A83C-6DEBC234BA84}" dt="2019-05-17T13:25:55.510" v="0"/>
          <ac:picMkLst>
            <pc:docMk/>
            <pc:sldMk cId="3282462088" sldId="261"/>
            <ac:picMk id="4" creationId="{37B94F90-2883-46B1-8D40-80E7044DE00B}"/>
          </ac:picMkLst>
        </pc:picChg>
        <pc:picChg chg="add">
          <ac:chgData name="Chiara 02" userId="42c20dd0012f17a9" providerId="Windows Live" clId="Web-{BB33566E-9AE5-48C8-A83C-6DEBC234BA84}" dt="2019-05-17T13:25:55.510" v="0"/>
          <ac:picMkLst>
            <pc:docMk/>
            <pc:sldMk cId="3282462088" sldId="261"/>
            <ac:picMk id="11" creationId="{6B286538-0E8E-4225-B3E3-B8EF6E16FDD2}"/>
          </ac:picMkLst>
        </pc:picChg>
        <pc:picChg chg="add">
          <ac:chgData name="Chiara 02" userId="42c20dd0012f17a9" providerId="Windows Live" clId="Web-{BB33566E-9AE5-48C8-A83C-6DEBC234BA84}" dt="2019-05-17T13:25:55.510" v="0"/>
          <ac:picMkLst>
            <pc:docMk/>
            <pc:sldMk cId="3282462088" sldId="261"/>
            <ac:picMk id="17" creationId="{2578723F-EB68-4332-A8B8-C1ECCDBB0A68}"/>
          </ac:picMkLst>
        </pc:picChg>
      </pc:sldChg>
      <pc:sldChg chg="addSp delSp modSp">
        <pc:chgData name="Chiara 02" userId="42c20dd0012f17a9" providerId="Windows Live" clId="Web-{BB33566E-9AE5-48C8-A83C-6DEBC234BA84}" dt="2019-05-17T13:28:39.368" v="36"/>
        <pc:sldMkLst>
          <pc:docMk/>
          <pc:sldMk cId="3164062926" sldId="262"/>
        </pc:sldMkLst>
        <pc:spChg chg="mod">
          <ac:chgData name="Chiara 02" userId="42c20dd0012f17a9" providerId="Windows Live" clId="Web-{BB33566E-9AE5-48C8-A83C-6DEBC234BA84}" dt="2019-05-17T13:28:39.368" v="36"/>
          <ac:spMkLst>
            <pc:docMk/>
            <pc:sldMk cId="3164062926" sldId="262"/>
            <ac:spMk id="2" creationId="{C329BCAE-3D39-435F-A85C-A34AE2A94177}"/>
          </ac:spMkLst>
        </pc:spChg>
        <pc:spChg chg="mod">
          <ac:chgData name="Chiara 02" userId="42c20dd0012f17a9" providerId="Windows Live" clId="Web-{BB33566E-9AE5-48C8-A83C-6DEBC234BA84}" dt="2019-05-17T13:28:39.368" v="36"/>
          <ac:spMkLst>
            <pc:docMk/>
            <pc:sldMk cId="3164062926" sldId="262"/>
            <ac:spMk id="3" creationId="{E9E3C72E-3D82-4218-AAE1-5DCD72B94BB5}"/>
          </ac:spMkLst>
        </pc:spChg>
        <pc:spChg chg="add del">
          <ac:chgData name="Chiara 02" userId="42c20dd0012f17a9" providerId="Windows Live" clId="Web-{BB33566E-9AE5-48C8-A83C-6DEBC234BA84}" dt="2019-05-17T13:28:39.368" v="36"/>
          <ac:spMkLst>
            <pc:docMk/>
            <pc:sldMk cId="3164062926" sldId="262"/>
            <ac:spMk id="12" creationId="{72B9C142-459A-45F1-9E87-0DE4F76DC35E}"/>
          </ac:spMkLst>
        </pc:spChg>
        <pc:spChg chg="add del">
          <ac:chgData name="Chiara 02" userId="42c20dd0012f17a9" providerId="Windows Live" clId="Web-{BB33566E-9AE5-48C8-A83C-6DEBC234BA84}" dt="2019-05-17T13:28:39.368" v="36"/>
          <ac:spMkLst>
            <pc:docMk/>
            <pc:sldMk cId="3164062926" sldId="262"/>
            <ac:spMk id="16" creationId="{E72C6208-222C-4F12-A931-F9679C4AD94B}"/>
          </ac:spMkLst>
        </pc:spChg>
        <pc:spChg chg="add del">
          <ac:chgData name="Chiara 02" userId="42c20dd0012f17a9" providerId="Windows Live" clId="Web-{BB33566E-9AE5-48C8-A83C-6DEBC234BA84}" dt="2019-05-17T13:28:39.368" v="36"/>
          <ac:spMkLst>
            <pc:docMk/>
            <pc:sldMk cId="3164062926" sldId="262"/>
            <ac:spMk id="18" creationId="{6AECF4AC-7938-4D2D-B9B9-96F4759E3E14}"/>
          </ac:spMkLst>
        </pc:spChg>
        <pc:spChg chg="add">
          <ac:chgData name="Chiara 02" userId="42c20dd0012f17a9" providerId="Windows Live" clId="Web-{BB33566E-9AE5-48C8-A83C-6DEBC234BA84}" dt="2019-05-17T13:28:39.368" v="36"/>
          <ac:spMkLst>
            <pc:docMk/>
            <pc:sldMk cId="3164062926" sldId="262"/>
            <ac:spMk id="25" creationId="{B9F44D26-164D-4115-A3EB-758815B80541}"/>
          </ac:spMkLst>
        </pc:spChg>
        <pc:spChg chg="add">
          <ac:chgData name="Chiara 02" userId="42c20dd0012f17a9" providerId="Windows Live" clId="Web-{BB33566E-9AE5-48C8-A83C-6DEBC234BA84}" dt="2019-05-17T13:28:39.368" v="36"/>
          <ac:spMkLst>
            <pc:docMk/>
            <pc:sldMk cId="3164062926" sldId="262"/>
            <ac:spMk id="27" creationId="{48711A1C-F26D-4275-8DEF-FF1363B3877F}"/>
          </ac:spMkLst>
        </pc:spChg>
        <pc:spChg chg="add">
          <ac:chgData name="Chiara 02" userId="42c20dd0012f17a9" providerId="Windows Live" clId="Web-{BB33566E-9AE5-48C8-A83C-6DEBC234BA84}" dt="2019-05-17T13:28:39.368" v="36"/>
          <ac:spMkLst>
            <pc:docMk/>
            <pc:sldMk cId="3164062926" sldId="262"/>
            <ac:spMk id="31" creationId="{FE1724E7-C6C5-482C-8450-124232819043}"/>
          </ac:spMkLst>
        </pc:spChg>
        <pc:spChg chg="add">
          <ac:chgData name="Chiara 02" userId="42c20dd0012f17a9" providerId="Windows Live" clId="Web-{BB33566E-9AE5-48C8-A83C-6DEBC234BA84}" dt="2019-05-17T13:28:39.368" v="36"/>
          <ac:spMkLst>
            <pc:docMk/>
            <pc:sldMk cId="3164062926" sldId="262"/>
            <ac:spMk id="35" creationId="{A94CD497-34AF-43E6-8F93-66C8EA5334F3}"/>
          </ac:spMkLst>
        </pc:spChg>
        <pc:picChg chg="mod ord">
          <ac:chgData name="Chiara 02" userId="42c20dd0012f17a9" providerId="Windows Live" clId="Web-{BB33566E-9AE5-48C8-A83C-6DEBC234BA84}" dt="2019-05-17T13:28:39.368" v="36"/>
          <ac:picMkLst>
            <pc:docMk/>
            <pc:sldMk cId="3164062926" sldId="262"/>
            <ac:picMk id="7" creationId="{7146D9B6-1199-4468-8985-D0510DF1D74B}"/>
          </ac:picMkLst>
        </pc:picChg>
        <pc:picChg chg="add del">
          <ac:chgData name="Chiara 02" userId="42c20dd0012f17a9" providerId="Windows Live" clId="Web-{BB33566E-9AE5-48C8-A83C-6DEBC234BA84}" dt="2019-05-17T13:28:39.368" v="36"/>
          <ac:picMkLst>
            <pc:docMk/>
            <pc:sldMk cId="3164062926" sldId="262"/>
            <ac:picMk id="14" creationId="{6B286538-0E8E-4225-B3E3-B8EF6E16FDD2}"/>
          </ac:picMkLst>
        </pc:picChg>
        <pc:picChg chg="add del">
          <ac:chgData name="Chiara 02" userId="42c20dd0012f17a9" providerId="Windows Live" clId="Web-{BB33566E-9AE5-48C8-A83C-6DEBC234BA84}" dt="2019-05-17T13:28:39.368" v="36"/>
          <ac:picMkLst>
            <pc:docMk/>
            <pc:sldMk cId="3164062926" sldId="262"/>
            <ac:picMk id="20" creationId="{2578723F-EB68-4332-A8B8-C1ECCDBB0A68}"/>
          </ac:picMkLst>
        </pc:picChg>
        <pc:picChg chg="add">
          <ac:chgData name="Chiara 02" userId="42c20dd0012f17a9" providerId="Windows Live" clId="Web-{BB33566E-9AE5-48C8-A83C-6DEBC234BA84}" dt="2019-05-17T13:28:39.368" v="36"/>
          <ac:picMkLst>
            <pc:docMk/>
            <pc:sldMk cId="3164062926" sldId="262"/>
            <ac:picMk id="29" creationId="{22E35AEC-772D-4BF7-A7DD-54833D4A8E79}"/>
          </ac:picMkLst>
        </pc:picChg>
        <pc:picChg chg="add">
          <ac:chgData name="Chiara 02" userId="42c20dd0012f17a9" providerId="Windows Live" clId="Web-{BB33566E-9AE5-48C8-A83C-6DEBC234BA84}" dt="2019-05-17T13:28:39.368" v="36"/>
          <ac:picMkLst>
            <pc:docMk/>
            <pc:sldMk cId="3164062926" sldId="262"/>
            <ac:picMk id="33" creationId="{F62372E1-50C7-4922-BD94-4485130CFC6F}"/>
          </ac:picMkLst>
        </pc:picChg>
      </pc:sldChg>
      <pc:sldChg chg="addSp delSp modSp">
        <pc:chgData name="Chiara 02" userId="42c20dd0012f17a9" providerId="Windows Live" clId="Web-{BB33566E-9AE5-48C8-A83C-6DEBC234BA84}" dt="2019-05-17T13:29:10.290" v="37"/>
        <pc:sldMkLst>
          <pc:docMk/>
          <pc:sldMk cId="3138738031" sldId="268"/>
        </pc:sldMkLst>
        <pc:spChg chg="mod">
          <ac:chgData name="Chiara 02" userId="42c20dd0012f17a9" providerId="Windows Live" clId="Web-{BB33566E-9AE5-48C8-A83C-6DEBC234BA84}" dt="2019-05-17T13:29:10.290" v="37"/>
          <ac:spMkLst>
            <pc:docMk/>
            <pc:sldMk cId="3138738031" sldId="268"/>
            <ac:spMk id="2" creationId="{4E6A36D7-CCD1-4D70-98A7-34058891343F}"/>
          </ac:spMkLst>
        </pc:spChg>
        <pc:spChg chg="mod">
          <ac:chgData name="Chiara 02" userId="42c20dd0012f17a9" providerId="Windows Live" clId="Web-{BB33566E-9AE5-48C8-A83C-6DEBC234BA84}" dt="2019-05-17T13:29:10.290" v="37"/>
          <ac:spMkLst>
            <pc:docMk/>
            <pc:sldMk cId="3138738031" sldId="268"/>
            <ac:spMk id="3" creationId="{07686B31-B6CE-41EA-9C89-BBD0AB082EBE}"/>
          </ac:spMkLst>
        </pc:spChg>
        <pc:spChg chg="del">
          <ac:chgData name="Chiara 02" userId="42c20dd0012f17a9" providerId="Windows Live" clId="Web-{BB33566E-9AE5-48C8-A83C-6DEBC234BA84}" dt="2019-05-17T13:29:10.290" v="37"/>
          <ac:spMkLst>
            <pc:docMk/>
            <pc:sldMk cId="3138738031" sldId="268"/>
            <ac:spMk id="9" creationId="{72B9C142-459A-45F1-9E87-0DE4F76DC35E}"/>
          </ac:spMkLst>
        </pc:spChg>
        <pc:spChg chg="del">
          <ac:chgData name="Chiara 02" userId="42c20dd0012f17a9" providerId="Windows Live" clId="Web-{BB33566E-9AE5-48C8-A83C-6DEBC234BA84}" dt="2019-05-17T13:29:10.290" v="37"/>
          <ac:spMkLst>
            <pc:docMk/>
            <pc:sldMk cId="3138738031" sldId="268"/>
            <ac:spMk id="13" creationId="{E72C6208-222C-4F12-A931-F9679C4AD94B}"/>
          </ac:spMkLst>
        </pc:spChg>
        <pc:spChg chg="del">
          <ac:chgData name="Chiara 02" userId="42c20dd0012f17a9" providerId="Windows Live" clId="Web-{BB33566E-9AE5-48C8-A83C-6DEBC234BA84}" dt="2019-05-17T13:29:10.290" v="37"/>
          <ac:spMkLst>
            <pc:docMk/>
            <pc:sldMk cId="3138738031" sldId="268"/>
            <ac:spMk id="15" creationId="{6AECF4AC-7938-4D2D-B9B9-96F4759E3E14}"/>
          </ac:spMkLst>
        </pc:spChg>
        <pc:spChg chg="add">
          <ac:chgData name="Chiara 02" userId="42c20dd0012f17a9" providerId="Windows Live" clId="Web-{BB33566E-9AE5-48C8-A83C-6DEBC234BA84}" dt="2019-05-17T13:29:10.290" v="37"/>
          <ac:spMkLst>
            <pc:docMk/>
            <pc:sldMk cId="3138738031" sldId="268"/>
            <ac:spMk id="22" creationId="{B9F44D26-164D-4115-A3EB-758815B80541}"/>
          </ac:spMkLst>
        </pc:spChg>
        <pc:spChg chg="add">
          <ac:chgData name="Chiara 02" userId="42c20dd0012f17a9" providerId="Windows Live" clId="Web-{BB33566E-9AE5-48C8-A83C-6DEBC234BA84}" dt="2019-05-17T13:29:10.290" v="37"/>
          <ac:spMkLst>
            <pc:docMk/>
            <pc:sldMk cId="3138738031" sldId="268"/>
            <ac:spMk id="24" creationId="{48711A1C-F26D-4275-8DEF-FF1363B3877F}"/>
          </ac:spMkLst>
        </pc:spChg>
        <pc:spChg chg="add">
          <ac:chgData name="Chiara 02" userId="42c20dd0012f17a9" providerId="Windows Live" clId="Web-{BB33566E-9AE5-48C8-A83C-6DEBC234BA84}" dt="2019-05-17T13:29:10.290" v="37"/>
          <ac:spMkLst>
            <pc:docMk/>
            <pc:sldMk cId="3138738031" sldId="268"/>
            <ac:spMk id="28" creationId="{FE1724E7-C6C5-482C-8450-124232819043}"/>
          </ac:spMkLst>
        </pc:spChg>
        <pc:spChg chg="add">
          <ac:chgData name="Chiara 02" userId="42c20dd0012f17a9" providerId="Windows Live" clId="Web-{BB33566E-9AE5-48C8-A83C-6DEBC234BA84}" dt="2019-05-17T13:29:10.290" v="37"/>
          <ac:spMkLst>
            <pc:docMk/>
            <pc:sldMk cId="3138738031" sldId="268"/>
            <ac:spMk id="32" creationId="{A94CD497-34AF-43E6-8F93-66C8EA5334F3}"/>
          </ac:spMkLst>
        </pc:spChg>
        <pc:picChg chg="mod ord">
          <ac:chgData name="Chiara 02" userId="42c20dd0012f17a9" providerId="Windows Live" clId="Web-{BB33566E-9AE5-48C8-A83C-6DEBC234BA84}" dt="2019-05-17T13:29:10.290" v="37"/>
          <ac:picMkLst>
            <pc:docMk/>
            <pc:sldMk cId="3138738031" sldId="268"/>
            <ac:picMk id="4" creationId="{97807C49-D2A1-4CD8-911A-EFAC2C37D2B5}"/>
          </ac:picMkLst>
        </pc:picChg>
        <pc:picChg chg="del">
          <ac:chgData name="Chiara 02" userId="42c20dd0012f17a9" providerId="Windows Live" clId="Web-{BB33566E-9AE5-48C8-A83C-6DEBC234BA84}" dt="2019-05-17T13:29:10.290" v="37"/>
          <ac:picMkLst>
            <pc:docMk/>
            <pc:sldMk cId="3138738031" sldId="268"/>
            <ac:picMk id="11" creationId="{6B286538-0E8E-4225-B3E3-B8EF6E16FDD2}"/>
          </ac:picMkLst>
        </pc:picChg>
        <pc:picChg chg="del">
          <ac:chgData name="Chiara 02" userId="42c20dd0012f17a9" providerId="Windows Live" clId="Web-{BB33566E-9AE5-48C8-A83C-6DEBC234BA84}" dt="2019-05-17T13:29:10.290" v="37"/>
          <ac:picMkLst>
            <pc:docMk/>
            <pc:sldMk cId="3138738031" sldId="268"/>
            <ac:picMk id="17" creationId="{2578723F-EB68-4332-A8B8-C1ECCDBB0A68}"/>
          </ac:picMkLst>
        </pc:picChg>
        <pc:picChg chg="add">
          <ac:chgData name="Chiara 02" userId="42c20dd0012f17a9" providerId="Windows Live" clId="Web-{BB33566E-9AE5-48C8-A83C-6DEBC234BA84}" dt="2019-05-17T13:29:10.290" v="37"/>
          <ac:picMkLst>
            <pc:docMk/>
            <pc:sldMk cId="3138738031" sldId="268"/>
            <ac:picMk id="26" creationId="{22E35AEC-772D-4BF7-A7DD-54833D4A8E79}"/>
          </ac:picMkLst>
        </pc:picChg>
        <pc:picChg chg="add">
          <ac:chgData name="Chiara 02" userId="42c20dd0012f17a9" providerId="Windows Live" clId="Web-{BB33566E-9AE5-48C8-A83C-6DEBC234BA84}" dt="2019-05-17T13:29:10.290" v="37"/>
          <ac:picMkLst>
            <pc:docMk/>
            <pc:sldMk cId="3138738031" sldId="268"/>
            <ac:picMk id="30" creationId="{F62372E1-50C7-4922-BD94-4485130CFC6F}"/>
          </ac:picMkLst>
        </pc:picChg>
      </pc:sldChg>
      <pc:sldChg chg="modSp">
        <pc:chgData name="Chiara 02" userId="42c20dd0012f17a9" providerId="Windows Live" clId="Web-{BB33566E-9AE5-48C8-A83C-6DEBC234BA84}" dt="2019-05-17T13:36:22.292" v="41" actId="1076"/>
        <pc:sldMkLst>
          <pc:docMk/>
          <pc:sldMk cId="3178051426" sldId="284"/>
        </pc:sldMkLst>
        <pc:spChg chg="mod">
          <ac:chgData name="Chiara 02" userId="42c20dd0012f17a9" providerId="Windows Live" clId="Web-{BB33566E-9AE5-48C8-A83C-6DEBC234BA84}" dt="2019-05-17T13:36:20.178" v="40" actId="1076"/>
          <ac:spMkLst>
            <pc:docMk/>
            <pc:sldMk cId="3178051426" sldId="284"/>
            <ac:spMk id="3" creationId="{E90E21EA-F1ED-4E1E-AE9D-F36B3C05E27A}"/>
          </ac:spMkLst>
        </pc:spChg>
        <pc:picChg chg="mod">
          <ac:chgData name="Chiara 02" userId="42c20dd0012f17a9" providerId="Windows Live" clId="Web-{BB33566E-9AE5-48C8-A83C-6DEBC234BA84}" dt="2019-05-17T13:36:22.292" v="41" actId="1076"/>
          <ac:picMkLst>
            <pc:docMk/>
            <pc:sldMk cId="3178051426" sldId="284"/>
            <ac:picMk id="4" creationId="{5E22C001-E31E-4BE5-A4B0-F0520E069E3C}"/>
          </ac:picMkLst>
        </pc:picChg>
      </pc:sldChg>
      <pc:sldChg chg="modSp add del mod setBg">
        <pc:chgData name="Chiara 02" userId="42c20dd0012f17a9" providerId="Windows Live" clId="Web-{BB33566E-9AE5-48C8-A83C-6DEBC234BA84}" dt="2019-05-17T13:28:12.259" v="34"/>
        <pc:sldMkLst>
          <pc:docMk/>
          <pc:sldMk cId="3086241559" sldId="286"/>
        </pc:sldMkLst>
        <pc:spChg chg="mod">
          <ac:chgData name="Chiara 02" userId="42c20dd0012f17a9" providerId="Windows Live" clId="Web-{BB33566E-9AE5-48C8-A83C-6DEBC234BA84}" dt="2019-05-17T13:26:28.244" v="8"/>
          <ac:spMkLst>
            <pc:docMk/>
            <pc:sldMk cId="3086241559" sldId="286"/>
            <ac:spMk id="2" creationId="{4193C102-19B9-424D-9C66-6A606510E894}"/>
          </ac:spMkLst>
        </pc:spChg>
        <pc:spChg chg="mod">
          <ac:chgData name="Chiara 02" userId="42c20dd0012f17a9" providerId="Windows Live" clId="Web-{BB33566E-9AE5-48C8-A83C-6DEBC234BA84}" dt="2019-05-17T13:26:28.244" v="8"/>
          <ac:spMkLst>
            <pc:docMk/>
            <pc:sldMk cId="3086241559" sldId="286"/>
            <ac:spMk id="3" creationId="{5715D708-86DA-4B95-AB30-BE32086B4587}"/>
          </ac:spMkLst>
        </pc:spChg>
        <pc:picChg chg="mod">
          <ac:chgData name="Chiara 02" userId="42c20dd0012f17a9" providerId="Windows Live" clId="Web-{BB33566E-9AE5-48C8-A83C-6DEBC234BA84}" dt="2019-05-17T13:26:42.588" v="11" actId="1076"/>
          <ac:picMkLst>
            <pc:docMk/>
            <pc:sldMk cId="3086241559" sldId="286"/>
            <ac:picMk id="6" creationId="{1E8AB98C-C919-4262-9FD8-49E7ADDEBE43}"/>
          </ac:picMkLst>
        </pc:picChg>
      </pc:sldChg>
      <pc:sldChg chg="modSp">
        <pc:chgData name="Chiara 02" userId="42c20dd0012f17a9" providerId="Windows Live" clId="Web-{BB33566E-9AE5-48C8-A83C-6DEBC234BA84}" dt="2019-05-17T13:36:25.599" v="42" actId="1076"/>
        <pc:sldMkLst>
          <pc:docMk/>
          <pc:sldMk cId="961351942" sldId="292"/>
        </pc:sldMkLst>
        <pc:picChg chg="mod">
          <ac:chgData name="Chiara 02" userId="42c20dd0012f17a9" providerId="Windows Live" clId="Web-{BB33566E-9AE5-48C8-A83C-6DEBC234BA84}" dt="2019-05-17T13:36:25.599" v="42" actId="1076"/>
          <ac:picMkLst>
            <pc:docMk/>
            <pc:sldMk cId="961351942" sldId="292"/>
            <ac:picMk id="4" creationId="{99F56EC6-E98E-4DBB-A326-1C8432D360C2}"/>
          </ac:picMkLst>
        </pc:picChg>
      </pc:sldChg>
      <pc:sldChg chg="modTransition">
        <pc:chgData name="Chiara 02" userId="42c20dd0012f17a9" providerId="Windows Live" clId="Web-{BB33566E-9AE5-48C8-A83C-6DEBC234BA84}" dt="2019-05-17T13:33:37.960" v="39"/>
        <pc:sldMkLst>
          <pc:docMk/>
          <pc:sldMk cId="984564735" sldId="293"/>
        </pc:sldMkLst>
      </pc:sldChg>
      <pc:sldChg chg="addSp delSp modSp add del replId">
        <pc:chgData name="Chiara 02" userId="42c20dd0012f17a9" providerId="Windows Live" clId="Web-{BB33566E-9AE5-48C8-A83C-6DEBC234BA84}" dt="2019-05-17T13:27:58.290" v="32"/>
        <pc:sldMkLst>
          <pc:docMk/>
          <pc:sldMk cId="2169607324" sldId="297"/>
        </pc:sldMkLst>
        <pc:spChg chg="mod">
          <ac:chgData name="Chiara 02" userId="42c20dd0012f17a9" providerId="Windows Live" clId="Web-{BB33566E-9AE5-48C8-A83C-6DEBC234BA84}" dt="2019-05-17T13:27:50.806" v="29" actId="14100"/>
          <ac:spMkLst>
            <pc:docMk/>
            <pc:sldMk cId="2169607324" sldId="297"/>
            <ac:spMk id="3" creationId="{5715D708-86DA-4B95-AB30-BE32086B4587}"/>
          </ac:spMkLst>
        </pc:spChg>
        <pc:spChg chg="add del mod">
          <ac:chgData name="Chiara 02" userId="42c20dd0012f17a9" providerId="Windows Live" clId="Web-{BB33566E-9AE5-48C8-A83C-6DEBC234BA84}" dt="2019-05-17T13:26:54.869" v="14"/>
          <ac:spMkLst>
            <pc:docMk/>
            <pc:sldMk cId="2169607324" sldId="297"/>
            <ac:spMk id="5" creationId="{C33B42BD-E4D5-4361-ACA1-8E531D276D87}"/>
          </ac:spMkLst>
        </pc:spChg>
        <pc:picChg chg="del">
          <ac:chgData name="Chiara 02" userId="42c20dd0012f17a9" providerId="Windows Live" clId="Web-{BB33566E-9AE5-48C8-A83C-6DEBC234BA84}" dt="2019-05-17T13:26:35.978" v="10"/>
          <ac:picMkLst>
            <pc:docMk/>
            <pc:sldMk cId="2169607324" sldId="297"/>
            <ac:picMk id="4" creationId="{37B94F90-2883-46B1-8D40-80E7044DE00B}"/>
          </ac:picMkLst>
        </pc:picChg>
        <pc:picChg chg="add mod">
          <ac:chgData name="Chiara 02" userId="42c20dd0012f17a9" providerId="Windows Live" clId="Web-{BB33566E-9AE5-48C8-A83C-6DEBC234BA84}" dt="2019-05-17T13:27:33.541" v="18" actId="1076"/>
          <ac:picMkLst>
            <pc:docMk/>
            <pc:sldMk cId="2169607324" sldId="297"/>
            <ac:picMk id="6" creationId="{7CD0F8BA-3E0B-44E9-B844-418DA9610D05}"/>
          </ac:picMkLst>
        </pc:picChg>
      </pc:sldChg>
    </pc:docChg>
  </pc:docChgLst>
  <pc:docChgLst>
    <pc:chgData name="Chiara 02" userId="42c20dd0012f17a9" providerId="Windows Live" clId="Web-{78C8E1A9-5871-4996-A4C0-10EECF6EDAB8}"/>
    <pc:docChg chg="addSld delSld modSld sldOrd">
      <pc:chgData name="Chiara 02" userId="42c20dd0012f17a9" providerId="Windows Live" clId="Web-{78C8E1A9-5871-4996-A4C0-10EECF6EDAB8}" dt="2019-05-17T13:20:52.796" v="221" actId="20577"/>
      <pc:docMkLst>
        <pc:docMk/>
      </pc:docMkLst>
      <pc:sldChg chg="addSp modSp mod setBg">
        <pc:chgData name="Chiara 02" userId="42c20dd0012f17a9" providerId="Windows Live" clId="Web-{78C8E1A9-5871-4996-A4C0-10EECF6EDAB8}" dt="2019-05-17T13:20:52.796" v="221" actId="20577"/>
        <pc:sldMkLst>
          <pc:docMk/>
          <pc:sldMk cId="4134671317" sldId="258"/>
        </pc:sldMkLst>
        <pc:spChg chg="mod">
          <ac:chgData name="Chiara 02" userId="42c20dd0012f17a9" providerId="Windows Live" clId="Web-{78C8E1A9-5871-4996-A4C0-10EECF6EDAB8}" dt="2019-05-17T13:19:42.796" v="208"/>
          <ac:spMkLst>
            <pc:docMk/>
            <pc:sldMk cId="4134671317" sldId="258"/>
            <ac:spMk id="2" creationId="{34C86564-E148-4E07-B993-4132DC03E5A1}"/>
          </ac:spMkLst>
        </pc:spChg>
        <pc:spChg chg="mod">
          <ac:chgData name="Chiara 02" userId="42c20dd0012f17a9" providerId="Windows Live" clId="Web-{78C8E1A9-5871-4996-A4C0-10EECF6EDAB8}" dt="2019-05-17T13:20:52.796" v="221" actId="20577"/>
          <ac:spMkLst>
            <pc:docMk/>
            <pc:sldMk cId="4134671317" sldId="258"/>
            <ac:spMk id="3" creationId="{C38C30D5-048D-4D1B-8EAD-FC47C041F65A}"/>
          </ac:spMkLst>
        </pc:spChg>
        <pc:spChg chg="add">
          <ac:chgData name="Chiara 02" userId="42c20dd0012f17a9" providerId="Windows Live" clId="Web-{78C8E1A9-5871-4996-A4C0-10EECF6EDAB8}" dt="2019-05-17T13:19:42.796" v="208"/>
          <ac:spMkLst>
            <pc:docMk/>
            <pc:sldMk cId="4134671317" sldId="258"/>
            <ac:spMk id="9" creationId="{72B9C142-459A-45F1-9E87-0DE4F76DC35E}"/>
          </ac:spMkLst>
        </pc:spChg>
        <pc:spChg chg="add">
          <ac:chgData name="Chiara 02" userId="42c20dd0012f17a9" providerId="Windows Live" clId="Web-{78C8E1A9-5871-4996-A4C0-10EECF6EDAB8}" dt="2019-05-17T13:19:42.796" v="208"/>
          <ac:spMkLst>
            <pc:docMk/>
            <pc:sldMk cId="4134671317" sldId="258"/>
            <ac:spMk id="13" creationId="{E72C6208-222C-4F12-A931-F9679C4AD94B}"/>
          </ac:spMkLst>
        </pc:spChg>
        <pc:spChg chg="add">
          <ac:chgData name="Chiara 02" userId="42c20dd0012f17a9" providerId="Windows Live" clId="Web-{78C8E1A9-5871-4996-A4C0-10EECF6EDAB8}" dt="2019-05-17T13:19:42.796" v="208"/>
          <ac:spMkLst>
            <pc:docMk/>
            <pc:sldMk cId="4134671317" sldId="258"/>
            <ac:spMk id="15" creationId="{6AECF4AC-7938-4D2D-B9B9-96F4759E3E14}"/>
          </ac:spMkLst>
        </pc:spChg>
        <pc:picChg chg="mod">
          <ac:chgData name="Chiara 02" userId="42c20dd0012f17a9" providerId="Windows Live" clId="Web-{78C8E1A9-5871-4996-A4C0-10EECF6EDAB8}" dt="2019-05-17T13:19:42.796" v="208"/>
          <ac:picMkLst>
            <pc:docMk/>
            <pc:sldMk cId="4134671317" sldId="258"/>
            <ac:picMk id="4" creationId="{324BB69A-1AA6-4719-9657-E9A3A07CED07}"/>
          </ac:picMkLst>
        </pc:picChg>
        <pc:picChg chg="add">
          <ac:chgData name="Chiara 02" userId="42c20dd0012f17a9" providerId="Windows Live" clId="Web-{78C8E1A9-5871-4996-A4C0-10EECF6EDAB8}" dt="2019-05-17T13:19:42.796" v="208"/>
          <ac:picMkLst>
            <pc:docMk/>
            <pc:sldMk cId="4134671317" sldId="258"/>
            <ac:picMk id="11" creationId="{6B286538-0E8E-4225-B3E3-B8EF6E16FDD2}"/>
          </ac:picMkLst>
        </pc:picChg>
        <pc:picChg chg="add">
          <ac:chgData name="Chiara 02" userId="42c20dd0012f17a9" providerId="Windows Live" clId="Web-{78C8E1A9-5871-4996-A4C0-10EECF6EDAB8}" dt="2019-05-17T13:19:42.796" v="208"/>
          <ac:picMkLst>
            <pc:docMk/>
            <pc:sldMk cId="4134671317" sldId="258"/>
            <ac:picMk id="17" creationId="{2578723F-EB68-4332-A8B8-C1ECCDBB0A68}"/>
          </ac:picMkLst>
        </pc:picChg>
      </pc:sldChg>
      <pc:sldChg chg="ord">
        <pc:chgData name="Chiara 02" userId="42c20dd0012f17a9" providerId="Windows Live" clId="Web-{78C8E1A9-5871-4996-A4C0-10EECF6EDAB8}" dt="2019-05-17T13:03:20.857" v="43"/>
        <pc:sldMkLst>
          <pc:docMk/>
          <pc:sldMk cId="3138738031" sldId="268"/>
        </pc:sldMkLst>
      </pc:sldChg>
      <pc:sldChg chg="addSp delSp modSp">
        <pc:chgData name="Chiara 02" userId="42c20dd0012f17a9" providerId="Windows Live" clId="Web-{78C8E1A9-5871-4996-A4C0-10EECF6EDAB8}" dt="2019-05-17T13:00:26.248" v="13" actId="1076"/>
        <pc:sldMkLst>
          <pc:docMk/>
          <pc:sldMk cId="392142096" sldId="269"/>
        </pc:sldMkLst>
        <pc:spChg chg="mod">
          <ac:chgData name="Chiara 02" userId="42c20dd0012f17a9" providerId="Windows Live" clId="Web-{78C8E1A9-5871-4996-A4C0-10EECF6EDAB8}" dt="2019-05-17T12:59:45.545" v="2"/>
          <ac:spMkLst>
            <pc:docMk/>
            <pc:sldMk cId="392142096" sldId="269"/>
            <ac:spMk id="2" creationId="{8BACCC5A-C6B6-4F16-836A-5F2989C0F25A}"/>
          </ac:spMkLst>
        </pc:spChg>
        <pc:spChg chg="mod">
          <ac:chgData name="Chiara 02" userId="42c20dd0012f17a9" providerId="Windows Live" clId="Web-{78C8E1A9-5871-4996-A4C0-10EECF6EDAB8}" dt="2019-05-17T13:00:26.248" v="13" actId="1076"/>
          <ac:spMkLst>
            <pc:docMk/>
            <pc:sldMk cId="392142096" sldId="269"/>
            <ac:spMk id="3" creationId="{A8CD85B3-6F73-4BCD-A8EA-D8DCBD6A51BD}"/>
          </ac:spMkLst>
        </pc:spChg>
        <pc:spChg chg="add del">
          <ac:chgData name="Chiara 02" userId="42c20dd0012f17a9" providerId="Windows Live" clId="Web-{78C8E1A9-5871-4996-A4C0-10EECF6EDAB8}" dt="2019-05-17T12:59:45.545" v="2"/>
          <ac:spMkLst>
            <pc:docMk/>
            <pc:sldMk cId="392142096" sldId="269"/>
            <ac:spMk id="9" creationId="{4A9E36F3-4E47-45B4-B922-288AAC852563}"/>
          </ac:spMkLst>
        </pc:spChg>
        <pc:spChg chg="add del">
          <ac:chgData name="Chiara 02" userId="42c20dd0012f17a9" providerId="Windows Live" clId="Web-{78C8E1A9-5871-4996-A4C0-10EECF6EDAB8}" dt="2019-05-17T12:59:45.545" v="2"/>
          <ac:spMkLst>
            <pc:docMk/>
            <pc:sldMk cId="392142096" sldId="269"/>
            <ac:spMk id="13" creationId="{A064FC89-F2D3-48DE-A503-468AF47BB321}"/>
          </ac:spMkLst>
        </pc:spChg>
        <pc:spChg chg="add del">
          <ac:chgData name="Chiara 02" userId="42c20dd0012f17a9" providerId="Windows Live" clId="Web-{78C8E1A9-5871-4996-A4C0-10EECF6EDAB8}" dt="2019-05-17T12:59:45.545" v="2"/>
          <ac:spMkLst>
            <pc:docMk/>
            <pc:sldMk cId="392142096" sldId="269"/>
            <ac:spMk id="15" creationId="{49BBBB81-5E69-4F8B-A824-86E9500CE76F}"/>
          </ac:spMkLst>
        </pc:spChg>
        <pc:spChg chg="add del">
          <ac:chgData name="Chiara 02" userId="42c20dd0012f17a9" providerId="Windows Live" clId="Web-{78C8E1A9-5871-4996-A4C0-10EECF6EDAB8}" dt="2019-05-17T12:59:45.545" v="2"/>
          <ac:spMkLst>
            <pc:docMk/>
            <pc:sldMk cId="392142096" sldId="269"/>
            <ac:spMk id="19" creationId="{0396B376-D34E-46EE-8B45-9EB9DE54065A}"/>
          </ac:spMkLst>
        </pc:spChg>
        <pc:picChg chg="del mod">
          <ac:chgData name="Chiara 02" userId="42c20dd0012f17a9" providerId="Windows Live" clId="Web-{78C8E1A9-5871-4996-A4C0-10EECF6EDAB8}" dt="2019-05-17T13:00:16.154" v="10"/>
          <ac:picMkLst>
            <pc:docMk/>
            <pc:sldMk cId="392142096" sldId="269"/>
            <ac:picMk id="4" creationId="{1B874B9A-546D-4839-A94E-9FED11466659}"/>
          </ac:picMkLst>
        </pc:picChg>
        <pc:picChg chg="add del">
          <ac:chgData name="Chiara 02" userId="42c20dd0012f17a9" providerId="Windows Live" clId="Web-{78C8E1A9-5871-4996-A4C0-10EECF6EDAB8}" dt="2019-05-17T12:59:45.545" v="2"/>
          <ac:picMkLst>
            <pc:docMk/>
            <pc:sldMk cId="392142096" sldId="269"/>
            <ac:picMk id="11" creationId="{2A605857-B038-47AC-9593-A0FC9ADD6F6A}"/>
          </ac:picMkLst>
        </pc:picChg>
        <pc:picChg chg="add del">
          <ac:chgData name="Chiara 02" userId="42c20dd0012f17a9" providerId="Windows Live" clId="Web-{78C8E1A9-5871-4996-A4C0-10EECF6EDAB8}" dt="2019-05-17T12:59:45.545" v="2"/>
          <ac:picMkLst>
            <pc:docMk/>
            <pc:sldMk cId="392142096" sldId="269"/>
            <ac:picMk id="17" creationId="{EE8B2F90-E56D-41A6-B60F-1EE3D8513811}"/>
          </ac:picMkLst>
        </pc:picChg>
      </pc:sldChg>
      <pc:sldChg chg="addSp delSp modSp">
        <pc:chgData name="Chiara 02" userId="42c20dd0012f17a9" providerId="Windows Live" clId="Web-{78C8E1A9-5871-4996-A4C0-10EECF6EDAB8}" dt="2019-05-17T13:03:01.014" v="42" actId="1076"/>
        <pc:sldMkLst>
          <pc:docMk/>
          <pc:sldMk cId="2653997981" sldId="270"/>
        </pc:sldMkLst>
        <pc:spChg chg="mod">
          <ac:chgData name="Chiara 02" userId="42c20dd0012f17a9" providerId="Windows Live" clId="Web-{78C8E1A9-5871-4996-A4C0-10EECF6EDAB8}" dt="2019-05-17T13:02:37.904" v="36"/>
          <ac:spMkLst>
            <pc:docMk/>
            <pc:sldMk cId="2653997981" sldId="270"/>
            <ac:spMk id="2" creationId="{1CFA16B2-BC8A-44AA-B8FB-A11D2F3B9572}"/>
          </ac:spMkLst>
        </pc:spChg>
        <pc:spChg chg="mod">
          <ac:chgData name="Chiara 02" userId="42c20dd0012f17a9" providerId="Windows Live" clId="Web-{78C8E1A9-5871-4996-A4C0-10EECF6EDAB8}" dt="2019-05-17T13:03:01.014" v="42" actId="1076"/>
          <ac:spMkLst>
            <pc:docMk/>
            <pc:sldMk cId="2653997981" sldId="270"/>
            <ac:spMk id="3" creationId="{F72B84D5-5DAE-4DF3-B946-A0EAA4544641}"/>
          </ac:spMkLst>
        </pc:spChg>
        <pc:spChg chg="add">
          <ac:chgData name="Chiara 02" userId="42c20dd0012f17a9" providerId="Windows Live" clId="Web-{78C8E1A9-5871-4996-A4C0-10EECF6EDAB8}" dt="2019-05-17T13:02:37.904" v="36"/>
          <ac:spMkLst>
            <pc:docMk/>
            <pc:sldMk cId="2653997981" sldId="270"/>
            <ac:spMk id="7" creationId="{72B9C142-459A-45F1-9E87-0DE4F76DC35E}"/>
          </ac:spMkLst>
        </pc:spChg>
        <pc:spChg chg="add del">
          <ac:chgData name="Chiara 02" userId="42c20dd0012f17a9" providerId="Windows Live" clId="Web-{78C8E1A9-5871-4996-A4C0-10EECF6EDAB8}" dt="2019-05-17T13:02:37.889" v="35"/>
          <ac:spMkLst>
            <pc:docMk/>
            <pc:sldMk cId="2653997981" sldId="270"/>
            <ac:spMk id="9" creationId="{767EE22B-9FA5-4FAC-9662-D2F9C706E03F}"/>
          </ac:spMkLst>
        </pc:spChg>
        <pc:spChg chg="add">
          <ac:chgData name="Chiara 02" userId="42c20dd0012f17a9" providerId="Windows Live" clId="Web-{78C8E1A9-5871-4996-A4C0-10EECF6EDAB8}" dt="2019-05-17T13:02:37.904" v="36"/>
          <ac:spMkLst>
            <pc:docMk/>
            <pc:sldMk cId="2653997981" sldId="270"/>
            <ac:spMk id="10" creationId="{E72C6208-222C-4F12-A931-F9679C4AD94B}"/>
          </ac:spMkLst>
        </pc:spChg>
        <pc:spChg chg="add">
          <ac:chgData name="Chiara 02" userId="42c20dd0012f17a9" providerId="Windows Live" clId="Web-{78C8E1A9-5871-4996-A4C0-10EECF6EDAB8}" dt="2019-05-17T13:02:37.904" v="36"/>
          <ac:spMkLst>
            <pc:docMk/>
            <pc:sldMk cId="2653997981" sldId="270"/>
            <ac:spMk id="12" creationId="{6AECF4AC-7938-4D2D-B9B9-96F4759E3E14}"/>
          </ac:spMkLst>
        </pc:spChg>
        <pc:spChg chg="add del">
          <ac:chgData name="Chiara 02" userId="42c20dd0012f17a9" providerId="Windows Live" clId="Web-{78C8E1A9-5871-4996-A4C0-10EECF6EDAB8}" dt="2019-05-17T13:02:37.889" v="35"/>
          <ac:spMkLst>
            <pc:docMk/>
            <pc:sldMk cId="2653997981" sldId="270"/>
            <ac:spMk id="13" creationId="{1C46C271-4C9C-47FC-A552-BE6A80B66E40}"/>
          </ac:spMkLst>
        </pc:spChg>
        <pc:spChg chg="add del">
          <ac:chgData name="Chiara 02" userId="42c20dd0012f17a9" providerId="Windows Live" clId="Web-{78C8E1A9-5871-4996-A4C0-10EECF6EDAB8}" dt="2019-05-17T13:02:37.889" v="35"/>
          <ac:spMkLst>
            <pc:docMk/>
            <pc:sldMk cId="2653997981" sldId="270"/>
            <ac:spMk id="15" creationId="{468546B5-3A43-4E90-B43D-914113B1524F}"/>
          </ac:spMkLst>
        </pc:spChg>
        <pc:picChg chg="mod">
          <ac:chgData name="Chiara 02" userId="42c20dd0012f17a9" providerId="Windows Live" clId="Web-{78C8E1A9-5871-4996-A4C0-10EECF6EDAB8}" dt="2019-05-17T13:02:47.904" v="38" actId="1076"/>
          <ac:picMkLst>
            <pc:docMk/>
            <pc:sldMk cId="2653997981" sldId="270"/>
            <ac:picMk id="4" creationId="{E21AA3F0-8B48-4F92-8234-AA6230BA29D0}"/>
          </ac:picMkLst>
        </pc:picChg>
        <pc:picChg chg="add">
          <ac:chgData name="Chiara 02" userId="42c20dd0012f17a9" providerId="Windows Live" clId="Web-{78C8E1A9-5871-4996-A4C0-10EECF6EDAB8}" dt="2019-05-17T13:02:37.904" v="36"/>
          <ac:picMkLst>
            <pc:docMk/>
            <pc:sldMk cId="2653997981" sldId="270"/>
            <ac:picMk id="8" creationId="{6B286538-0E8E-4225-B3E3-B8EF6E16FDD2}"/>
          </ac:picMkLst>
        </pc:picChg>
        <pc:picChg chg="add del">
          <ac:chgData name="Chiara 02" userId="42c20dd0012f17a9" providerId="Windows Live" clId="Web-{78C8E1A9-5871-4996-A4C0-10EECF6EDAB8}" dt="2019-05-17T13:02:37.889" v="35"/>
          <ac:picMkLst>
            <pc:docMk/>
            <pc:sldMk cId="2653997981" sldId="270"/>
            <ac:picMk id="11" creationId="{23AFE330-1515-493C-9BAD-A215440CC580}"/>
          </ac:picMkLst>
        </pc:picChg>
        <pc:picChg chg="add">
          <ac:chgData name="Chiara 02" userId="42c20dd0012f17a9" providerId="Windows Live" clId="Web-{78C8E1A9-5871-4996-A4C0-10EECF6EDAB8}" dt="2019-05-17T13:02:37.904" v="36"/>
          <ac:picMkLst>
            <pc:docMk/>
            <pc:sldMk cId="2653997981" sldId="270"/>
            <ac:picMk id="14" creationId="{2578723F-EB68-4332-A8B8-C1ECCDBB0A68}"/>
          </ac:picMkLst>
        </pc:picChg>
        <pc:picChg chg="add del">
          <ac:chgData name="Chiara 02" userId="42c20dd0012f17a9" providerId="Windows Live" clId="Web-{78C8E1A9-5871-4996-A4C0-10EECF6EDAB8}" dt="2019-05-17T13:02:37.889" v="35"/>
          <ac:picMkLst>
            <pc:docMk/>
            <pc:sldMk cId="2653997981" sldId="270"/>
            <ac:picMk id="17" creationId="{3358FCD0-2FAE-4728-A479-6CF4DAA31A99}"/>
          </ac:picMkLst>
        </pc:picChg>
      </pc:sldChg>
      <pc:sldChg chg="addSp delSp modSp">
        <pc:chgData name="Chiara 02" userId="42c20dd0012f17a9" providerId="Windows Live" clId="Web-{78C8E1A9-5871-4996-A4C0-10EECF6EDAB8}" dt="2019-05-17T13:04:30.749" v="53" actId="1076"/>
        <pc:sldMkLst>
          <pc:docMk/>
          <pc:sldMk cId="2346488817" sldId="271"/>
        </pc:sldMkLst>
        <pc:spChg chg="mod">
          <ac:chgData name="Chiara 02" userId="42c20dd0012f17a9" providerId="Windows Live" clId="Web-{78C8E1A9-5871-4996-A4C0-10EECF6EDAB8}" dt="2019-05-17T13:04:05.326" v="47"/>
          <ac:spMkLst>
            <pc:docMk/>
            <pc:sldMk cId="2346488817" sldId="271"/>
            <ac:spMk id="2" creationId="{58B4FF6E-517C-4631-BB32-5BA6377D968E}"/>
          </ac:spMkLst>
        </pc:spChg>
        <pc:spChg chg="mod">
          <ac:chgData name="Chiara 02" userId="42c20dd0012f17a9" providerId="Windows Live" clId="Web-{78C8E1A9-5871-4996-A4C0-10EECF6EDAB8}" dt="2019-05-17T13:04:30.749" v="53" actId="1076"/>
          <ac:spMkLst>
            <pc:docMk/>
            <pc:sldMk cId="2346488817" sldId="271"/>
            <ac:spMk id="3" creationId="{D8DB47C1-044F-4631-8FE6-514E04374F2F}"/>
          </ac:spMkLst>
        </pc:spChg>
        <pc:spChg chg="add del">
          <ac:chgData name="Chiara 02" userId="42c20dd0012f17a9" providerId="Windows Live" clId="Web-{78C8E1A9-5871-4996-A4C0-10EECF6EDAB8}" dt="2019-05-17T13:04:05.326" v="47"/>
          <ac:spMkLst>
            <pc:docMk/>
            <pc:sldMk cId="2346488817" sldId="271"/>
            <ac:spMk id="7" creationId="{6F220A40-4B18-420B-95D0-FE08147D061B}"/>
          </ac:spMkLst>
        </pc:spChg>
        <pc:spChg chg="add del">
          <ac:chgData name="Chiara 02" userId="42c20dd0012f17a9" providerId="Windows Live" clId="Web-{78C8E1A9-5871-4996-A4C0-10EECF6EDAB8}" dt="2019-05-17T13:03:57.373" v="45"/>
          <ac:spMkLst>
            <pc:docMk/>
            <pc:sldMk cId="2346488817" sldId="271"/>
            <ac:spMk id="9" creationId="{767EE22B-9FA5-4FAC-9662-D2F9C706E03F}"/>
          </ac:spMkLst>
        </pc:spChg>
        <pc:spChg chg="add del">
          <ac:chgData name="Chiara 02" userId="42c20dd0012f17a9" providerId="Windows Live" clId="Web-{78C8E1A9-5871-4996-A4C0-10EECF6EDAB8}" dt="2019-05-17T13:04:05.326" v="47"/>
          <ac:spMkLst>
            <pc:docMk/>
            <pc:sldMk cId="2346488817" sldId="271"/>
            <ac:spMk id="10" creationId="{7D09F9FB-7397-4B6E-88E4-AD0749C1C375}"/>
          </ac:spMkLst>
        </pc:spChg>
        <pc:spChg chg="add del">
          <ac:chgData name="Chiara 02" userId="42c20dd0012f17a9" providerId="Windows Live" clId="Web-{78C8E1A9-5871-4996-A4C0-10EECF6EDAB8}" dt="2019-05-17T13:04:05.326" v="47"/>
          <ac:spMkLst>
            <pc:docMk/>
            <pc:sldMk cId="2346488817" sldId="271"/>
            <ac:spMk id="12" creationId="{B59C2762-8840-40B6-9A31-43E08C87E70A}"/>
          </ac:spMkLst>
        </pc:spChg>
        <pc:spChg chg="add del">
          <ac:chgData name="Chiara 02" userId="42c20dd0012f17a9" providerId="Windows Live" clId="Web-{78C8E1A9-5871-4996-A4C0-10EECF6EDAB8}" dt="2019-05-17T13:03:57.373" v="45"/>
          <ac:spMkLst>
            <pc:docMk/>
            <pc:sldMk cId="2346488817" sldId="271"/>
            <ac:spMk id="13" creationId="{1C46C271-4C9C-47FC-A552-BE6A80B66E40}"/>
          </ac:spMkLst>
        </pc:spChg>
        <pc:spChg chg="add del">
          <ac:chgData name="Chiara 02" userId="42c20dd0012f17a9" providerId="Windows Live" clId="Web-{78C8E1A9-5871-4996-A4C0-10EECF6EDAB8}" dt="2019-05-17T13:03:57.373" v="45"/>
          <ac:spMkLst>
            <pc:docMk/>
            <pc:sldMk cId="2346488817" sldId="271"/>
            <ac:spMk id="15" creationId="{468546B5-3A43-4E90-B43D-914113B1524F}"/>
          </ac:spMkLst>
        </pc:spChg>
        <pc:spChg chg="add del">
          <ac:chgData name="Chiara 02" userId="42c20dd0012f17a9" providerId="Windows Live" clId="Web-{78C8E1A9-5871-4996-A4C0-10EECF6EDAB8}" dt="2019-05-17T13:04:05.326" v="47"/>
          <ac:spMkLst>
            <pc:docMk/>
            <pc:sldMk cId="2346488817" sldId="271"/>
            <ac:spMk id="19" creationId="{186EB63A-BAD8-44C1-8D44-73BE908A1D7D}"/>
          </ac:spMkLst>
        </pc:spChg>
        <pc:spChg chg="add">
          <ac:chgData name="Chiara 02" userId="42c20dd0012f17a9" providerId="Windows Live" clId="Web-{78C8E1A9-5871-4996-A4C0-10EECF6EDAB8}" dt="2019-05-17T13:04:05.326" v="47"/>
          <ac:spMkLst>
            <pc:docMk/>
            <pc:sldMk cId="2346488817" sldId="271"/>
            <ac:spMk id="24" creationId="{72B9C142-459A-45F1-9E87-0DE4F76DC35E}"/>
          </ac:spMkLst>
        </pc:spChg>
        <pc:spChg chg="add">
          <ac:chgData name="Chiara 02" userId="42c20dd0012f17a9" providerId="Windows Live" clId="Web-{78C8E1A9-5871-4996-A4C0-10EECF6EDAB8}" dt="2019-05-17T13:04:05.326" v="47"/>
          <ac:spMkLst>
            <pc:docMk/>
            <pc:sldMk cId="2346488817" sldId="271"/>
            <ac:spMk id="28" creationId="{E72C6208-222C-4F12-A931-F9679C4AD94B}"/>
          </ac:spMkLst>
        </pc:spChg>
        <pc:spChg chg="add">
          <ac:chgData name="Chiara 02" userId="42c20dd0012f17a9" providerId="Windows Live" clId="Web-{78C8E1A9-5871-4996-A4C0-10EECF6EDAB8}" dt="2019-05-17T13:04:05.326" v="47"/>
          <ac:spMkLst>
            <pc:docMk/>
            <pc:sldMk cId="2346488817" sldId="271"/>
            <ac:spMk id="30" creationId="{6AECF4AC-7938-4D2D-B9B9-96F4759E3E14}"/>
          </ac:spMkLst>
        </pc:spChg>
        <pc:picChg chg="mod">
          <ac:chgData name="Chiara 02" userId="42c20dd0012f17a9" providerId="Windows Live" clId="Web-{78C8E1A9-5871-4996-A4C0-10EECF6EDAB8}" dt="2019-05-17T13:04:17.608" v="49" actId="1076"/>
          <ac:picMkLst>
            <pc:docMk/>
            <pc:sldMk cId="2346488817" sldId="271"/>
            <ac:picMk id="4" creationId="{56E31B77-CF5A-4C64-B060-15F62CD1A4D8}"/>
          </ac:picMkLst>
        </pc:picChg>
        <pc:picChg chg="add del">
          <ac:chgData name="Chiara 02" userId="42c20dd0012f17a9" providerId="Windows Live" clId="Web-{78C8E1A9-5871-4996-A4C0-10EECF6EDAB8}" dt="2019-05-17T13:04:05.326" v="47"/>
          <ac:picMkLst>
            <pc:docMk/>
            <pc:sldMk cId="2346488817" sldId="271"/>
            <ac:picMk id="8" creationId="{12A558B5-FAB6-4B49-A2BC-116B5A7A8291}"/>
          </ac:picMkLst>
        </pc:picChg>
        <pc:picChg chg="add del">
          <ac:chgData name="Chiara 02" userId="42c20dd0012f17a9" providerId="Windows Live" clId="Web-{78C8E1A9-5871-4996-A4C0-10EECF6EDAB8}" dt="2019-05-17T13:03:57.373" v="45"/>
          <ac:picMkLst>
            <pc:docMk/>
            <pc:sldMk cId="2346488817" sldId="271"/>
            <ac:picMk id="11" creationId="{23AFE330-1515-493C-9BAD-A215440CC580}"/>
          </ac:picMkLst>
        </pc:picChg>
        <pc:picChg chg="add del">
          <ac:chgData name="Chiara 02" userId="42c20dd0012f17a9" providerId="Windows Live" clId="Web-{78C8E1A9-5871-4996-A4C0-10EECF6EDAB8}" dt="2019-05-17T13:04:05.326" v="47"/>
          <ac:picMkLst>
            <pc:docMk/>
            <pc:sldMk cId="2346488817" sldId="271"/>
            <ac:picMk id="14" creationId="{4F4A7334-645F-4132-929A-EA1A55ACE107}"/>
          </ac:picMkLst>
        </pc:picChg>
        <pc:picChg chg="add del">
          <ac:chgData name="Chiara 02" userId="42c20dd0012f17a9" providerId="Windows Live" clId="Web-{78C8E1A9-5871-4996-A4C0-10EECF6EDAB8}" dt="2019-05-17T13:03:57.373" v="45"/>
          <ac:picMkLst>
            <pc:docMk/>
            <pc:sldMk cId="2346488817" sldId="271"/>
            <ac:picMk id="17" creationId="{3358FCD0-2FAE-4728-A479-6CF4DAA31A99}"/>
          </ac:picMkLst>
        </pc:picChg>
        <pc:picChg chg="add">
          <ac:chgData name="Chiara 02" userId="42c20dd0012f17a9" providerId="Windows Live" clId="Web-{78C8E1A9-5871-4996-A4C0-10EECF6EDAB8}" dt="2019-05-17T13:04:05.326" v="47"/>
          <ac:picMkLst>
            <pc:docMk/>
            <pc:sldMk cId="2346488817" sldId="271"/>
            <ac:picMk id="26" creationId="{6B286538-0E8E-4225-B3E3-B8EF6E16FDD2}"/>
          </ac:picMkLst>
        </pc:picChg>
        <pc:picChg chg="add">
          <ac:chgData name="Chiara 02" userId="42c20dd0012f17a9" providerId="Windows Live" clId="Web-{78C8E1A9-5871-4996-A4C0-10EECF6EDAB8}" dt="2019-05-17T13:04:05.326" v="47"/>
          <ac:picMkLst>
            <pc:docMk/>
            <pc:sldMk cId="2346488817" sldId="271"/>
            <ac:picMk id="32" creationId="{2578723F-EB68-4332-A8B8-C1ECCDBB0A68}"/>
          </ac:picMkLst>
        </pc:picChg>
      </pc:sldChg>
      <pc:sldChg chg="addSp delSp modSp">
        <pc:chgData name="Chiara 02" userId="42c20dd0012f17a9" providerId="Windows Live" clId="Web-{78C8E1A9-5871-4996-A4C0-10EECF6EDAB8}" dt="2019-05-17T13:05:04.373" v="57" actId="1076"/>
        <pc:sldMkLst>
          <pc:docMk/>
          <pc:sldMk cId="1241796579" sldId="272"/>
        </pc:sldMkLst>
        <pc:spChg chg="mod">
          <ac:chgData name="Chiara 02" userId="42c20dd0012f17a9" providerId="Windows Live" clId="Web-{78C8E1A9-5871-4996-A4C0-10EECF6EDAB8}" dt="2019-05-17T13:04:58.764" v="56"/>
          <ac:spMkLst>
            <pc:docMk/>
            <pc:sldMk cId="1241796579" sldId="272"/>
            <ac:spMk id="2" creationId="{8CCE0218-C2A7-43C9-A63F-CE8AD0781886}"/>
          </ac:spMkLst>
        </pc:spChg>
        <pc:spChg chg="mod">
          <ac:chgData name="Chiara 02" userId="42c20dd0012f17a9" providerId="Windows Live" clId="Web-{78C8E1A9-5871-4996-A4C0-10EECF6EDAB8}" dt="2019-05-17T13:04:58.764" v="56"/>
          <ac:spMkLst>
            <pc:docMk/>
            <pc:sldMk cId="1241796579" sldId="272"/>
            <ac:spMk id="3" creationId="{760A6207-FDFA-4D36-8F18-DC786D410814}"/>
          </ac:spMkLst>
        </pc:spChg>
        <pc:spChg chg="add del">
          <ac:chgData name="Chiara 02" userId="42c20dd0012f17a9" providerId="Windows Live" clId="Web-{78C8E1A9-5871-4996-A4C0-10EECF6EDAB8}" dt="2019-05-17T13:04:49.811" v="55"/>
          <ac:spMkLst>
            <pc:docMk/>
            <pc:sldMk cId="1241796579" sldId="272"/>
            <ac:spMk id="9" creationId="{4A9E36F3-4E47-45B4-B922-288AAC852563}"/>
          </ac:spMkLst>
        </pc:spChg>
        <pc:spChg chg="add del">
          <ac:chgData name="Chiara 02" userId="42c20dd0012f17a9" providerId="Windows Live" clId="Web-{78C8E1A9-5871-4996-A4C0-10EECF6EDAB8}" dt="2019-05-17T13:04:49.811" v="55"/>
          <ac:spMkLst>
            <pc:docMk/>
            <pc:sldMk cId="1241796579" sldId="272"/>
            <ac:spMk id="13" creationId="{A064FC89-F2D3-48DE-A503-468AF47BB321}"/>
          </ac:spMkLst>
        </pc:spChg>
        <pc:spChg chg="add del">
          <ac:chgData name="Chiara 02" userId="42c20dd0012f17a9" providerId="Windows Live" clId="Web-{78C8E1A9-5871-4996-A4C0-10EECF6EDAB8}" dt="2019-05-17T13:04:49.811" v="55"/>
          <ac:spMkLst>
            <pc:docMk/>
            <pc:sldMk cId="1241796579" sldId="272"/>
            <ac:spMk id="15" creationId="{49BBBB81-5E69-4F8B-A824-86E9500CE76F}"/>
          </ac:spMkLst>
        </pc:spChg>
        <pc:spChg chg="add del">
          <ac:chgData name="Chiara 02" userId="42c20dd0012f17a9" providerId="Windows Live" clId="Web-{78C8E1A9-5871-4996-A4C0-10EECF6EDAB8}" dt="2019-05-17T13:04:49.811" v="55"/>
          <ac:spMkLst>
            <pc:docMk/>
            <pc:sldMk cId="1241796579" sldId="272"/>
            <ac:spMk id="19" creationId="{0396B376-D34E-46EE-8B45-9EB9DE54065A}"/>
          </ac:spMkLst>
        </pc:spChg>
        <pc:spChg chg="add del">
          <ac:chgData name="Chiara 02" userId="42c20dd0012f17a9" providerId="Windows Live" clId="Web-{78C8E1A9-5871-4996-A4C0-10EECF6EDAB8}" dt="2019-05-17T13:04:58.764" v="56"/>
          <ac:spMkLst>
            <pc:docMk/>
            <pc:sldMk cId="1241796579" sldId="272"/>
            <ac:spMk id="24" creationId="{4AB69011-4C4F-4A3D-89F4-12684247ACE9}"/>
          </ac:spMkLst>
        </pc:spChg>
        <pc:spChg chg="add del">
          <ac:chgData name="Chiara 02" userId="42c20dd0012f17a9" providerId="Windows Live" clId="Web-{78C8E1A9-5871-4996-A4C0-10EECF6EDAB8}" dt="2019-05-17T13:04:58.764" v="56"/>
          <ac:spMkLst>
            <pc:docMk/>
            <pc:sldMk cId="1241796579" sldId="272"/>
            <ac:spMk id="28" creationId="{49CBBE2A-2397-4277-BABF-B4F0F9ED006A}"/>
          </ac:spMkLst>
        </pc:spChg>
        <pc:spChg chg="add del">
          <ac:chgData name="Chiara 02" userId="42c20dd0012f17a9" providerId="Windows Live" clId="Web-{78C8E1A9-5871-4996-A4C0-10EECF6EDAB8}" dt="2019-05-17T13:04:58.764" v="56"/>
          <ac:spMkLst>
            <pc:docMk/>
            <pc:sldMk cId="1241796579" sldId="272"/>
            <ac:spMk id="30" creationId="{928220EF-17E2-4A4B-A78D-782A00DCB878}"/>
          </ac:spMkLst>
        </pc:spChg>
        <pc:spChg chg="add del">
          <ac:chgData name="Chiara 02" userId="42c20dd0012f17a9" providerId="Windows Live" clId="Web-{78C8E1A9-5871-4996-A4C0-10EECF6EDAB8}" dt="2019-05-17T13:04:58.764" v="56"/>
          <ac:spMkLst>
            <pc:docMk/>
            <pc:sldMk cId="1241796579" sldId="272"/>
            <ac:spMk id="34" creationId="{52327C65-34C5-43DB-9906-19F95E3E6CF8}"/>
          </ac:spMkLst>
        </pc:spChg>
        <pc:spChg chg="add">
          <ac:chgData name="Chiara 02" userId="42c20dd0012f17a9" providerId="Windows Live" clId="Web-{78C8E1A9-5871-4996-A4C0-10EECF6EDAB8}" dt="2019-05-17T13:04:58.764" v="56"/>
          <ac:spMkLst>
            <pc:docMk/>
            <pc:sldMk cId="1241796579" sldId="272"/>
            <ac:spMk id="39" creationId="{4A9E36F3-4E47-45B4-B922-288AAC852563}"/>
          </ac:spMkLst>
        </pc:spChg>
        <pc:spChg chg="add">
          <ac:chgData name="Chiara 02" userId="42c20dd0012f17a9" providerId="Windows Live" clId="Web-{78C8E1A9-5871-4996-A4C0-10EECF6EDAB8}" dt="2019-05-17T13:04:58.764" v="56"/>
          <ac:spMkLst>
            <pc:docMk/>
            <pc:sldMk cId="1241796579" sldId="272"/>
            <ac:spMk id="43" creationId="{A064FC89-F2D3-48DE-A503-468AF47BB321}"/>
          </ac:spMkLst>
        </pc:spChg>
        <pc:spChg chg="add">
          <ac:chgData name="Chiara 02" userId="42c20dd0012f17a9" providerId="Windows Live" clId="Web-{78C8E1A9-5871-4996-A4C0-10EECF6EDAB8}" dt="2019-05-17T13:04:58.764" v="56"/>
          <ac:spMkLst>
            <pc:docMk/>
            <pc:sldMk cId="1241796579" sldId="272"/>
            <ac:spMk id="45" creationId="{49BBBB81-5E69-4F8B-A824-86E9500CE76F}"/>
          </ac:spMkLst>
        </pc:spChg>
        <pc:spChg chg="add">
          <ac:chgData name="Chiara 02" userId="42c20dd0012f17a9" providerId="Windows Live" clId="Web-{78C8E1A9-5871-4996-A4C0-10EECF6EDAB8}" dt="2019-05-17T13:04:58.764" v="56"/>
          <ac:spMkLst>
            <pc:docMk/>
            <pc:sldMk cId="1241796579" sldId="272"/>
            <ac:spMk id="49" creationId="{0396B376-D34E-46EE-8B45-9EB9DE54065A}"/>
          </ac:spMkLst>
        </pc:spChg>
        <pc:picChg chg="mod">
          <ac:chgData name="Chiara 02" userId="42c20dd0012f17a9" providerId="Windows Live" clId="Web-{78C8E1A9-5871-4996-A4C0-10EECF6EDAB8}" dt="2019-05-17T13:05:04.373" v="57" actId="1076"/>
          <ac:picMkLst>
            <pc:docMk/>
            <pc:sldMk cId="1241796579" sldId="272"/>
            <ac:picMk id="4" creationId="{3120EEE8-9EEE-494B-8C39-B4CE10B1E063}"/>
          </ac:picMkLst>
        </pc:picChg>
        <pc:picChg chg="add del">
          <ac:chgData name="Chiara 02" userId="42c20dd0012f17a9" providerId="Windows Live" clId="Web-{78C8E1A9-5871-4996-A4C0-10EECF6EDAB8}" dt="2019-05-17T13:04:49.811" v="55"/>
          <ac:picMkLst>
            <pc:docMk/>
            <pc:sldMk cId="1241796579" sldId="272"/>
            <ac:picMk id="11" creationId="{2A605857-B038-47AC-9593-A0FC9ADD6F6A}"/>
          </ac:picMkLst>
        </pc:picChg>
        <pc:picChg chg="add del">
          <ac:chgData name="Chiara 02" userId="42c20dd0012f17a9" providerId="Windows Live" clId="Web-{78C8E1A9-5871-4996-A4C0-10EECF6EDAB8}" dt="2019-05-17T13:04:49.811" v="55"/>
          <ac:picMkLst>
            <pc:docMk/>
            <pc:sldMk cId="1241796579" sldId="272"/>
            <ac:picMk id="17" creationId="{EE8B2F90-E56D-41A6-B60F-1EE3D8513811}"/>
          </ac:picMkLst>
        </pc:picChg>
        <pc:picChg chg="add del">
          <ac:chgData name="Chiara 02" userId="42c20dd0012f17a9" providerId="Windows Live" clId="Web-{78C8E1A9-5871-4996-A4C0-10EECF6EDAB8}" dt="2019-05-17T13:04:58.764" v="56"/>
          <ac:picMkLst>
            <pc:docMk/>
            <pc:sldMk cId="1241796579" sldId="272"/>
            <ac:picMk id="26" creationId="{0D7B04F2-E023-4AA1-917E-8B37BCB49677}"/>
          </ac:picMkLst>
        </pc:picChg>
        <pc:picChg chg="add del">
          <ac:chgData name="Chiara 02" userId="42c20dd0012f17a9" providerId="Windows Live" clId="Web-{78C8E1A9-5871-4996-A4C0-10EECF6EDAB8}" dt="2019-05-17T13:04:58.764" v="56"/>
          <ac:picMkLst>
            <pc:docMk/>
            <pc:sldMk cId="1241796579" sldId="272"/>
            <ac:picMk id="32" creationId="{7D93EE99-97F4-455F-8AFC-5119B1B4ED4D}"/>
          </ac:picMkLst>
        </pc:picChg>
        <pc:picChg chg="add">
          <ac:chgData name="Chiara 02" userId="42c20dd0012f17a9" providerId="Windows Live" clId="Web-{78C8E1A9-5871-4996-A4C0-10EECF6EDAB8}" dt="2019-05-17T13:04:58.764" v="56"/>
          <ac:picMkLst>
            <pc:docMk/>
            <pc:sldMk cId="1241796579" sldId="272"/>
            <ac:picMk id="41" creationId="{2A605857-B038-47AC-9593-A0FC9ADD6F6A}"/>
          </ac:picMkLst>
        </pc:picChg>
        <pc:picChg chg="add">
          <ac:chgData name="Chiara 02" userId="42c20dd0012f17a9" providerId="Windows Live" clId="Web-{78C8E1A9-5871-4996-A4C0-10EECF6EDAB8}" dt="2019-05-17T13:04:58.764" v="56"/>
          <ac:picMkLst>
            <pc:docMk/>
            <pc:sldMk cId="1241796579" sldId="272"/>
            <ac:picMk id="47" creationId="{EE8B2F90-E56D-41A6-B60F-1EE3D8513811}"/>
          </ac:picMkLst>
        </pc:picChg>
      </pc:sldChg>
      <pc:sldChg chg="addSp modSp mod setBg">
        <pc:chgData name="Chiara 02" userId="42c20dd0012f17a9" providerId="Windows Live" clId="Web-{78C8E1A9-5871-4996-A4C0-10EECF6EDAB8}" dt="2019-05-17T13:05:14.967" v="58"/>
        <pc:sldMkLst>
          <pc:docMk/>
          <pc:sldMk cId="3032764126" sldId="273"/>
        </pc:sldMkLst>
        <pc:spChg chg="mod">
          <ac:chgData name="Chiara 02" userId="42c20dd0012f17a9" providerId="Windows Live" clId="Web-{78C8E1A9-5871-4996-A4C0-10EECF6EDAB8}" dt="2019-05-17T13:05:14.967" v="58"/>
          <ac:spMkLst>
            <pc:docMk/>
            <pc:sldMk cId="3032764126" sldId="273"/>
            <ac:spMk id="2" creationId="{0AB6A8AD-3FAA-4948-936A-2EEC79BF5BA6}"/>
          </ac:spMkLst>
        </pc:spChg>
        <pc:spChg chg="mod">
          <ac:chgData name="Chiara 02" userId="42c20dd0012f17a9" providerId="Windows Live" clId="Web-{78C8E1A9-5871-4996-A4C0-10EECF6EDAB8}" dt="2019-05-17T13:05:14.967" v="58"/>
          <ac:spMkLst>
            <pc:docMk/>
            <pc:sldMk cId="3032764126" sldId="273"/>
            <ac:spMk id="3" creationId="{1DD93AA8-8E91-4CDC-9453-1F4829C6B985}"/>
          </ac:spMkLst>
        </pc:spChg>
        <pc:spChg chg="add">
          <ac:chgData name="Chiara 02" userId="42c20dd0012f17a9" providerId="Windows Live" clId="Web-{78C8E1A9-5871-4996-A4C0-10EECF6EDAB8}" dt="2019-05-17T13:05:14.967" v="58"/>
          <ac:spMkLst>
            <pc:docMk/>
            <pc:sldMk cId="3032764126" sldId="273"/>
            <ac:spMk id="9" creationId="{72B9C142-459A-45F1-9E87-0DE4F76DC35E}"/>
          </ac:spMkLst>
        </pc:spChg>
        <pc:spChg chg="add">
          <ac:chgData name="Chiara 02" userId="42c20dd0012f17a9" providerId="Windows Live" clId="Web-{78C8E1A9-5871-4996-A4C0-10EECF6EDAB8}" dt="2019-05-17T13:05:14.967" v="58"/>
          <ac:spMkLst>
            <pc:docMk/>
            <pc:sldMk cId="3032764126" sldId="273"/>
            <ac:spMk id="13" creationId="{E72C6208-222C-4F12-A931-F9679C4AD94B}"/>
          </ac:spMkLst>
        </pc:spChg>
        <pc:spChg chg="add">
          <ac:chgData name="Chiara 02" userId="42c20dd0012f17a9" providerId="Windows Live" clId="Web-{78C8E1A9-5871-4996-A4C0-10EECF6EDAB8}" dt="2019-05-17T13:05:14.967" v="58"/>
          <ac:spMkLst>
            <pc:docMk/>
            <pc:sldMk cId="3032764126" sldId="273"/>
            <ac:spMk id="15" creationId="{6AECF4AC-7938-4D2D-B9B9-96F4759E3E14}"/>
          </ac:spMkLst>
        </pc:spChg>
        <pc:picChg chg="mod">
          <ac:chgData name="Chiara 02" userId="42c20dd0012f17a9" providerId="Windows Live" clId="Web-{78C8E1A9-5871-4996-A4C0-10EECF6EDAB8}" dt="2019-05-17T13:05:14.967" v="58"/>
          <ac:picMkLst>
            <pc:docMk/>
            <pc:sldMk cId="3032764126" sldId="273"/>
            <ac:picMk id="4" creationId="{C376EF11-4A0A-4537-A03B-629920CC40A7}"/>
          </ac:picMkLst>
        </pc:picChg>
        <pc:picChg chg="add">
          <ac:chgData name="Chiara 02" userId="42c20dd0012f17a9" providerId="Windows Live" clId="Web-{78C8E1A9-5871-4996-A4C0-10EECF6EDAB8}" dt="2019-05-17T13:05:14.967" v="58"/>
          <ac:picMkLst>
            <pc:docMk/>
            <pc:sldMk cId="3032764126" sldId="273"/>
            <ac:picMk id="11" creationId="{6B286538-0E8E-4225-B3E3-B8EF6E16FDD2}"/>
          </ac:picMkLst>
        </pc:picChg>
        <pc:picChg chg="add">
          <ac:chgData name="Chiara 02" userId="42c20dd0012f17a9" providerId="Windows Live" clId="Web-{78C8E1A9-5871-4996-A4C0-10EECF6EDAB8}" dt="2019-05-17T13:05:14.967" v="58"/>
          <ac:picMkLst>
            <pc:docMk/>
            <pc:sldMk cId="3032764126" sldId="273"/>
            <ac:picMk id="17" creationId="{2578723F-EB68-4332-A8B8-C1ECCDBB0A68}"/>
          </ac:picMkLst>
        </pc:picChg>
      </pc:sldChg>
      <pc:sldChg chg="addSp modSp mod setBg">
        <pc:chgData name="Chiara 02" userId="42c20dd0012f17a9" providerId="Windows Live" clId="Web-{78C8E1A9-5871-4996-A4C0-10EECF6EDAB8}" dt="2019-05-17T13:05:23.139" v="59"/>
        <pc:sldMkLst>
          <pc:docMk/>
          <pc:sldMk cId="4117243420" sldId="274"/>
        </pc:sldMkLst>
        <pc:spChg chg="mod">
          <ac:chgData name="Chiara 02" userId="42c20dd0012f17a9" providerId="Windows Live" clId="Web-{78C8E1A9-5871-4996-A4C0-10EECF6EDAB8}" dt="2019-05-17T13:05:23.139" v="59"/>
          <ac:spMkLst>
            <pc:docMk/>
            <pc:sldMk cId="4117243420" sldId="274"/>
            <ac:spMk id="2" creationId="{619B541C-0BBB-4DF0-8F30-D4E3443FD085}"/>
          </ac:spMkLst>
        </pc:spChg>
        <pc:spChg chg="mod">
          <ac:chgData name="Chiara 02" userId="42c20dd0012f17a9" providerId="Windows Live" clId="Web-{78C8E1A9-5871-4996-A4C0-10EECF6EDAB8}" dt="2019-05-17T13:05:23.139" v="59"/>
          <ac:spMkLst>
            <pc:docMk/>
            <pc:sldMk cId="4117243420" sldId="274"/>
            <ac:spMk id="3" creationId="{13ED6F05-FEE4-4AB7-8904-998452904606}"/>
          </ac:spMkLst>
        </pc:spChg>
        <pc:spChg chg="add">
          <ac:chgData name="Chiara 02" userId="42c20dd0012f17a9" providerId="Windows Live" clId="Web-{78C8E1A9-5871-4996-A4C0-10EECF6EDAB8}" dt="2019-05-17T13:05:23.139" v="59"/>
          <ac:spMkLst>
            <pc:docMk/>
            <pc:sldMk cId="4117243420" sldId="274"/>
            <ac:spMk id="9" creationId="{72B9C142-459A-45F1-9E87-0DE4F76DC35E}"/>
          </ac:spMkLst>
        </pc:spChg>
        <pc:spChg chg="add">
          <ac:chgData name="Chiara 02" userId="42c20dd0012f17a9" providerId="Windows Live" clId="Web-{78C8E1A9-5871-4996-A4C0-10EECF6EDAB8}" dt="2019-05-17T13:05:23.139" v="59"/>
          <ac:spMkLst>
            <pc:docMk/>
            <pc:sldMk cId="4117243420" sldId="274"/>
            <ac:spMk id="13" creationId="{E72C6208-222C-4F12-A931-F9679C4AD94B}"/>
          </ac:spMkLst>
        </pc:spChg>
        <pc:spChg chg="add">
          <ac:chgData name="Chiara 02" userId="42c20dd0012f17a9" providerId="Windows Live" clId="Web-{78C8E1A9-5871-4996-A4C0-10EECF6EDAB8}" dt="2019-05-17T13:05:23.139" v="59"/>
          <ac:spMkLst>
            <pc:docMk/>
            <pc:sldMk cId="4117243420" sldId="274"/>
            <ac:spMk id="15" creationId="{6AECF4AC-7938-4D2D-B9B9-96F4759E3E14}"/>
          </ac:spMkLst>
        </pc:spChg>
        <pc:picChg chg="mod">
          <ac:chgData name="Chiara 02" userId="42c20dd0012f17a9" providerId="Windows Live" clId="Web-{78C8E1A9-5871-4996-A4C0-10EECF6EDAB8}" dt="2019-05-17T13:05:23.139" v="59"/>
          <ac:picMkLst>
            <pc:docMk/>
            <pc:sldMk cId="4117243420" sldId="274"/>
            <ac:picMk id="4" creationId="{23C37FE8-C086-4EE6-A679-BA4609B600BA}"/>
          </ac:picMkLst>
        </pc:picChg>
        <pc:picChg chg="add">
          <ac:chgData name="Chiara 02" userId="42c20dd0012f17a9" providerId="Windows Live" clId="Web-{78C8E1A9-5871-4996-A4C0-10EECF6EDAB8}" dt="2019-05-17T13:05:23.139" v="59"/>
          <ac:picMkLst>
            <pc:docMk/>
            <pc:sldMk cId="4117243420" sldId="274"/>
            <ac:picMk id="11" creationId="{6B286538-0E8E-4225-B3E3-B8EF6E16FDD2}"/>
          </ac:picMkLst>
        </pc:picChg>
        <pc:picChg chg="add">
          <ac:chgData name="Chiara 02" userId="42c20dd0012f17a9" providerId="Windows Live" clId="Web-{78C8E1A9-5871-4996-A4C0-10EECF6EDAB8}" dt="2019-05-17T13:05:23.139" v="59"/>
          <ac:picMkLst>
            <pc:docMk/>
            <pc:sldMk cId="4117243420" sldId="274"/>
            <ac:picMk id="17" creationId="{2578723F-EB68-4332-A8B8-C1ECCDBB0A68}"/>
          </ac:picMkLst>
        </pc:picChg>
      </pc:sldChg>
      <pc:sldChg chg="addSp modSp">
        <pc:chgData name="Chiara 02" userId="42c20dd0012f17a9" providerId="Windows Live" clId="Web-{78C8E1A9-5871-4996-A4C0-10EECF6EDAB8}" dt="2019-05-17T13:05:46.061" v="63" actId="14100"/>
        <pc:sldMkLst>
          <pc:docMk/>
          <pc:sldMk cId="1091995047" sldId="275"/>
        </pc:sldMkLst>
        <pc:spChg chg="mod">
          <ac:chgData name="Chiara 02" userId="42c20dd0012f17a9" providerId="Windows Live" clId="Web-{78C8E1A9-5871-4996-A4C0-10EECF6EDAB8}" dt="2019-05-17T13:05:32.904" v="60"/>
          <ac:spMkLst>
            <pc:docMk/>
            <pc:sldMk cId="1091995047" sldId="275"/>
            <ac:spMk id="2" creationId="{FC548FCE-67B4-4A78-890C-35D5B489E5A4}"/>
          </ac:spMkLst>
        </pc:spChg>
        <pc:spChg chg="mod">
          <ac:chgData name="Chiara 02" userId="42c20dd0012f17a9" providerId="Windows Live" clId="Web-{78C8E1A9-5871-4996-A4C0-10EECF6EDAB8}" dt="2019-05-17T13:05:46.061" v="63" actId="14100"/>
          <ac:spMkLst>
            <pc:docMk/>
            <pc:sldMk cId="1091995047" sldId="275"/>
            <ac:spMk id="3" creationId="{82EC4938-85E1-4546-BBBC-B15818097C47}"/>
          </ac:spMkLst>
        </pc:spChg>
        <pc:spChg chg="add">
          <ac:chgData name="Chiara 02" userId="42c20dd0012f17a9" providerId="Windows Live" clId="Web-{78C8E1A9-5871-4996-A4C0-10EECF6EDAB8}" dt="2019-05-17T13:05:32.904" v="60"/>
          <ac:spMkLst>
            <pc:docMk/>
            <pc:sldMk cId="1091995047" sldId="275"/>
            <ac:spMk id="9" creationId="{72B9C142-459A-45F1-9E87-0DE4F76DC35E}"/>
          </ac:spMkLst>
        </pc:spChg>
        <pc:spChg chg="add">
          <ac:chgData name="Chiara 02" userId="42c20dd0012f17a9" providerId="Windows Live" clId="Web-{78C8E1A9-5871-4996-A4C0-10EECF6EDAB8}" dt="2019-05-17T13:05:32.904" v="60"/>
          <ac:spMkLst>
            <pc:docMk/>
            <pc:sldMk cId="1091995047" sldId="275"/>
            <ac:spMk id="13" creationId="{E72C6208-222C-4F12-A931-F9679C4AD94B}"/>
          </ac:spMkLst>
        </pc:spChg>
        <pc:spChg chg="add">
          <ac:chgData name="Chiara 02" userId="42c20dd0012f17a9" providerId="Windows Live" clId="Web-{78C8E1A9-5871-4996-A4C0-10EECF6EDAB8}" dt="2019-05-17T13:05:32.904" v="60"/>
          <ac:spMkLst>
            <pc:docMk/>
            <pc:sldMk cId="1091995047" sldId="275"/>
            <ac:spMk id="15" creationId="{6AECF4AC-7938-4D2D-B9B9-96F4759E3E14}"/>
          </ac:spMkLst>
        </pc:spChg>
        <pc:picChg chg="mod">
          <ac:chgData name="Chiara 02" userId="42c20dd0012f17a9" providerId="Windows Live" clId="Web-{78C8E1A9-5871-4996-A4C0-10EECF6EDAB8}" dt="2019-05-17T13:05:42.498" v="62" actId="1076"/>
          <ac:picMkLst>
            <pc:docMk/>
            <pc:sldMk cId="1091995047" sldId="275"/>
            <ac:picMk id="4" creationId="{D81765DC-53E7-4A36-B393-D22561A0D652}"/>
          </ac:picMkLst>
        </pc:picChg>
        <pc:picChg chg="add">
          <ac:chgData name="Chiara 02" userId="42c20dd0012f17a9" providerId="Windows Live" clId="Web-{78C8E1A9-5871-4996-A4C0-10EECF6EDAB8}" dt="2019-05-17T13:05:32.904" v="60"/>
          <ac:picMkLst>
            <pc:docMk/>
            <pc:sldMk cId="1091995047" sldId="275"/>
            <ac:picMk id="11" creationId="{6B286538-0E8E-4225-B3E3-B8EF6E16FDD2}"/>
          </ac:picMkLst>
        </pc:picChg>
        <pc:picChg chg="add">
          <ac:chgData name="Chiara 02" userId="42c20dd0012f17a9" providerId="Windows Live" clId="Web-{78C8E1A9-5871-4996-A4C0-10EECF6EDAB8}" dt="2019-05-17T13:05:32.904" v="60"/>
          <ac:picMkLst>
            <pc:docMk/>
            <pc:sldMk cId="1091995047" sldId="275"/>
            <ac:picMk id="17" creationId="{2578723F-EB68-4332-A8B8-C1ECCDBB0A68}"/>
          </ac:picMkLst>
        </pc:picChg>
      </pc:sldChg>
      <pc:sldChg chg="addSp modSp">
        <pc:chgData name="Chiara 02" userId="42c20dd0012f17a9" providerId="Windows Live" clId="Web-{78C8E1A9-5871-4996-A4C0-10EECF6EDAB8}" dt="2019-05-17T13:06:13.983" v="70" actId="1076"/>
        <pc:sldMkLst>
          <pc:docMk/>
          <pc:sldMk cId="1168325762" sldId="276"/>
        </pc:sldMkLst>
        <pc:spChg chg="mod">
          <ac:chgData name="Chiara 02" userId="42c20dd0012f17a9" providerId="Windows Live" clId="Web-{78C8E1A9-5871-4996-A4C0-10EECF6EDAB8}" dt="2019-05-17T13:05:50.123" v="64"/>
          <ac:spMkLst>
            <pc:docMk/>
            <pc:sldMk cId="1168325762" sldId="276"/>
            <ac:spMk id="2" creationId="{BBB0A38B-A844-4A13-8C57-885C8D03D9FF}"/>
          </ac:spMkLst>
        </pc:spChg>
        <pc:spChg chg="mod">
          <ac:chgData name="Chiara 02" userId="42c20dd0012f17a9" providerId="Windows Live" clId="Web-{78C8E1A9-5871-4996-A4C0-10EECF6EDAB8}" dt="2019-05-17T13:06:13.983" v="70" actId="1076"/>
          <ac:spMkLst>
            <pc:docMk/>
            <pc:sldMk cId="1168325762" sldId="276"/>
            <ac:spMk id="3" creationId="{E705FC7C-779E-481A-8A08-63EDF80B5C40}"/>
          </ac:spMkLst>
        </pc:spChg>
        <pc:spChg chg="add">
          <ac:chgData name="Chiara 02" userId="42c20dd0012f17a9" providerId="Windows Live" clId="Web-{78C8E1A9-5871-4996-A4C0-10EECF6EDAB8}" dt="2019-05-17T13:05:50.123" v="64"/>
          <ac:spMkLst>
            <pc:docMk/>
            <pc:sldMk cId="1168325762" sldId="276"/>
            <ac:spMk id="94" creationId="{72B9C142-459A-45F1-9E87-0DE4F76DC35E}"/>
          </ac:spMkLst>
        </pc:spChg>
        <pc:spChg chg="add">
          <ac:chgData name="Chiara 02" userId="42c20dd0012f17a9" providerId="Windows Live" clId="Web-{78C8E1A9-5871-4996-A4C0-10EECF6EDAB8}" dt="2019-05-17T13:05:50.123" v="64"/>
          <ac:spMkLst>
            <pc:docMk/>
            <pc:sldMk cId="1168325762" sldId="276"/>
            <ac:spMk id="98" creationId="{E72C6208-222C-4F12-A931-F9679C4AD94B}"/>
          </ac:spMkLst>
        </pc:spChg>
        <pc:spChg chg="add">
          <ac:chgData name="Chiara 02" userId="42c20dd0012f17a9" providerId="Windows Live" clId="Web-{78C8E1A9-5871-4996-A4C0-10EECF6EDAB8}" dt="2019-05-17T13:05:50.123" v="64"/>
          <ac:spMkLst>
            <pc:docMk/>
            <pc:sldMk cId="1168325762" sldId="276"/>
            <ac:spMk id="100" creationId="{6AECF4AC-7938-4D2D-B9B9-96F4759E3E14}"/>
          </ac:spMkLst>
        </pc:spChg>
        <pc:picChg chg="add">
          <ac:chgData name="Chiara 02" userId="42c20dd0012f17a9" providerId="Windows Live" clId="Web-{78C8E1A9-5871-4996-A4C0-10EECF6EDAB8}" dt="2019-05-17T13:05:50.123" v="64"/>
          <ac:picMkLst>
            <pc:docMk/>
            <pc:sldMk cId="1168325762" sldId="276"/>
            <ac:picMk id="96" creationId="{6B286538-0E8E-4225-B3E3-B8EF6E16FDD2}"/>
          </ac:picMkLst>
        </pc:picChg>
        <pc:picChg chg="add">
          <ac:chgData name="Chiara 02" userId="42c20dd0012f17a9" providerId="Windows Live" clId="Web-{78C8E1A9-5871-4996-A4C0-10EECF6EDAB8}" dt="2019-05-17T13:05:50.123" v="64"/>
          <ac:picMkLst>
            <pc:docMk/>
            <pc:sldMk cId="1168325762" sldId="276"/>
            <ac:picMk id="102" creationId="{2578723F-EB68-4332-A8B8-C1ECCDBB0A68}"/>
          </ac:picMkLst>
        </pc:picChg>
        <pc:picChg chg="mod">
          <ac:chgData name="Chiara 02" userId="42c20dd0012f17a9" providerId="Windows Live" clId="Web-{78C8E1A9-5871-4996-A4C0-10EECF6EDAB8}" dt="2019-05-17T13:05:57.811" v="66" actId="1076"/>
          <ac:picMkLst>
            <pc:docMk/>
            <pc:sldMk cId="1168325762" sldId="276"/>
            <ac:picMk id="1049" creationId="{AB533A83-EDF3-49AF-84D0-EE4DFFC54158}"/>
          </ac:picMkLst>
        </pc:picChg>
      </pc:sldChg>
      <pc:sldChg chg="addSp delSp modSp mod setBg">
        <pc:chgData name="Chiara 02" userId="42c20dd0012f17a9" providerId="Windows Live" clId="Web-{78C8E1A9-5871-4996-A4C0-10EECF6EDAB8}" dt="2019-05-17T13:06:29.873" v="73"/>
        <pc:sldMkLst>
          <pc:docMk/>
          <pc:sldMk cId="519223457" sldId="277"/>
        </pc:sldMkLst>
        <pc:spChg chg="mod">
          <ac:chgData name="Chiara 02" userId="42c20dd0012f17a9" providerId="Windows Live" clId="Web-{78C8E1A9-5871-4996-A4C0-10EECF6EDAB8}" dt="2019-05-17T13:06:29.873" v="73"/>
          <ac:spMkLst>
            <pc:docMk/>
            <pc:sldMk cId="519223457" sldId="277"/>
            <ac:spMk id="2" creationId="{BF766B6A-D3D0-4D83-98B5-113DEBD3DABE}"/>
          </ac:spMkLst>
        </pc:spChg>
        <pc:spChg chg="mod">
          <ac:chgData name="Chiara 02" userId="42c20dd0012f17a9" providerId="Windows Live" clId="Web-{78C8E1A9-5871-4996-A4C0-10EECF6EDAB8}" dt="2019-05-17T13:06:29.873" v="73"/>
          <ac:spMkLst>
            <pc:docMk/>
            <pc:sldMk cId="519223457" sldId="277"/>
            <ac:spMk id="3" creationId="{B172C126-23F4-4966-AB0A-FCCF55450F11}"/>
          </ac:spMkLst>
        </pc:spChg>
        <pc:spChg chg="add del">
          <ac:chgData name="Chiara 02" userId="42c20dd0012f17a9" providerId="Windows Live" clId="Web-{78C8E1A9-5871-4996-A4C0-10EECF6EDAB8}" dt="2019-05-17T13:06:29.873" v="73"/>
          <ac:spMkLst>
            <pc:docMk/>
            <pc:sldMk cId="519223457" sldId="277"/>
            <ac:spMk id="9" creationId="{72B9C142-459A-45F1-9E87-0DE4F76DC35E}"/>
          </ac:spMkLst>
        </pc:spChg>
        <pc:spChg chg="add del">
          <ac:chgData name="Chiara 02" userId="42c20dd0012f17a9" providerId="Windows Live" clId="Web-{78C8E1A9-5871-4996-A4C0-10EECF6EDAB8}" dt="2019-05-17T13:06:29.873" v="73"/>
          <ac:spMkLst>
            <pc:docMk/>
            <pc:sldMk cId="519223457" sldId="277"/>
            <ac:spMk id="13" creationId="{E72C6208-222C-4F12-A931-F9679C4AD94B}"/>
          </ac:spMkLst>
        </pc:spChg>
        <pc:spChg chg="add del">
          <ac:chgData name="Chiara 02" userId="42c20dd0012f17a9" providerId="Windows Live" clId="Web-{78C8E1A9-5871-4996-A4C0-10EECF6EDAB8}" dt="2019-05-17T13:06:29.873" v="73"/>
          <ac:spMkLst>
            <pc:docMk/>
            <pc:sldMk cId="519223457" sldId="277"/>
            <ac:spMk id="15" creationId="{6AECF4AC-7938-4D2D-B9B9-96F4759E3E14}"/>
          </ac:spMkLst>
        </pc:spChg>
        <pc:spChg chg="add">
          <ac:chgData name="Chiara 02" userId="42c20dd0012f17a9" providerId="Windows Live" clId="Web-{78C8E1A9-5871-4996-A4C0-10EECF6EDAB8}" dt="2019-05-17T13:06:29.873" v="73"/>
          <ac:spMkLst>
            <pc:docMk/>
            <pc:sldMk cId="519223457" sldId="277"/>
            <ac:spMk id="22" creationId="{B9F44D26-164D-4115-A3EB-758815B80541}"/>
          </ac:spMkLst>
        </pc:spChg>
        <pc:spChg chg="add">
          <ac:chgData name="Chiara 02" userId="42c20dd0012f17a9" providerId="Windows Live" clId="Web-{78C8E1A9-5871-4996-A4C0-10EECF6EDAB8}" dt="2019-05-17T13:06:29.873" v="73"/>
          <ac:spMkLst>
            <pc:docMk/>
            <pc:sldMk cId="519223457" sldId="277"/>
            <ac:spMk id="24" creationId="{48711A1C-F26D-4275-8DEF-FF1363B3877F}"/>
          </ac:spMkLst>
        </pc:spChg>
        <pc:spChg chg="add">
          <ac:chgData name="Chiara 02" userId="42c20dd0012f17a9" providerId="Windows Live" clId="Web-{78C8E1A9-5871-4996-A4C0-10EECF6EDAB8}" dt="2019-05-17T13:06:29.873" v="73"/>
          <ac:spMkLst>
            <pc:docMk/>
            <pc:sldMk cId="519223457" sldId="277"/>
            <ac:spMk id="28" creationId="{FE1724E7-C6C5-482C-8450-124232819043}"/>
          </ac:spMkLst>
        </pc:spChg>
        <pc:spChg chg="add">
          <ac:chgData name="Chiara 02" userId="42c20dd0012f17a9" providerId="Windows Live" clId="Web-{78C8E1A9-5871-4996-A4C0-10EECF6EDAB8}" dt="2019-05-17T13:06:29.873" v="73"/>
          <ac:spMkLst>
            <pc:docMk/>
            <pc:sldMk cId="519223457" sldId="277"/>
            <ac:spMk id="32" creationId="{A94CD497-34AF-43E6-8F93-66C8EA5334F3}"/>
          </ac:spMkLst>
        </pc:spChg>
        <pc:picChg chg="mod ord">
          <ac:chgData name="Chiara 02" userId="42c20dd0012f17a9" providerId="Windows Live" clId="Web-{78C8E1A9-5871-4996-A4C0-10EECF6EDAB8}" dt="2019-05-17T13:06:29.873" v="73"/>
          <ac:picMkLst>
            <pc:docMk/>
            <pc:sldMk cId="519223457" sldId="277"/>
            <ac:picMk id="4" creationId="{113EC1FF-2D28-438B-B464-1CEFA2B74190}"/>
          </ac:picMkLst>
        </pc:picChg>
        <pc:picChg chg="add del">
          <ac:chgData name="Chiara 02" userId="42c20dd0012f17a9" providerId="Windows Live" clId="Web-{78C8E1A9-5871-4996-A4C0-10EECF6EDAB8}" dt="2019-05-17T13:06:29.873" v="73"/>
          <ac:picMkLst>
            <pc:docMk/>
            <pc:sldMk cId="519223457" sldId="277"/>
            <ac:picMk id="11" creationId="{6B286538-0E8E-4225-B3E3-B8EF6E16FDD2}"/>
          </ac:picMkLst>
        </pc:picChg>
        <pc:picChg chg="add del">
          <ac:chgData name="Chiara 02" userId="42c20dd0012f17a9" providerId="Windows Live" clId="Web-{78C8E1A9-5871-4996-A4C0-10EECF6EDAB8}" dt="2019-05-17T13:06:29.873" v="73"/>
          <ac:picMkLst>
            <pc:docMk/>
            <pc:sldMk cId="519223457" sldId="277"/>
            <ac:picMk id="17" creationId="{2578723F-EB68-4332-A8B8-C1ECCDBB0A68}"/>
          </ac:picMkLst>
        </pc:picChg>
        <pc:picChg chg="add">
          <ac:chgData name="Chiara 02" userId="42c20dd0012f17a9" providerId="Windows Live" clId="Web-{78C8E1A9-5871-4996-A4C0-10EECF6EDAB8}" dt="2019-05-17T13:06:29.873" v="73"/>
          <ac:picMkLst>
            <pc:docMk/>
            <pc:sldMk cId="519223457" sldId="277"/>
            <ac:picMk id="26" creationId="{22E35AEC-772D-4BF7-A7DD-54833D4A8E79}"/>
          </ac:picMkLst>
        </pc:picChg>
        <pc:picChg chg="add">
          <ac:chgData name="Chiara 02" userId="42c20dd0012f17a9" providerId="Windows Live" clId="Web-{78C8E1A9-5871-4996-A4C0-10EECF6EDAB8}" dt="2019-05-17T13:06:29.873" v="73"/>
          <ac:picMkLst>
            <pc:docMk/>
            <pc:sldMk cId="519223457" sldId="277"/>
            <ac:picMk id="30" creationId="{F62372E1-50C7-4922-BD94-4485130CFC6F}"/>
          </ac:picMkLst>
        </pc:picChg>
      </pc:sldChg>
      <pc:sldChg chg="addSp delSp modSp add del">
        <pc:chgData name="Chiara 02" userId="42c20dd0012f17a9" providerId="Windows Live" clId="Web-{78C8E1A9-5871-4996-A4C0-10EECF6EDAB8}" dt="2019-05-17T13:12:39.609" v="131"/>
        <pc:sldMkLst>
          <pc:docMk/>
          <pc:sldMk cId="1700902288" sldId="278"/>
        </pc:sldMkLst>
        <pc:spChg chg="mod">
          <ac:chgData name="Chiara 02" userId="42c20dd0012f17a9" providerId="Windows Live" clId="Web-{78C8E1A9-5871-4996-A4C0-10EECF6EDAB8}" dt="2019-05-17T13:07:03.717" v="76" actId="1076"/>
          <ac:spMkLst>
            <pc:docMk/>
            <pc:sldMk cId="1700902288" sldId="278"/>
            <ac:spMk id="3" creationId="{582B0778-2920-4731-AAD7-6E0D6AA4681A}"/>
          </ac:spMkLst>
        </pc:spChg>
        <pc:grpChg chg="add del mod">
          <ac:chgData name="Chiara 02" userId="42c20dd0012f17a9" providerId="Windows Live" clId="Web-{78C8E1A9-5871-4996-A4C0-10EECF6EDAB8}" dt="2019-05-17T13:09:37.139" v="87" actId="1076"/>
          <ac:grpSpMkLst>
            <pc:docMk/>
            <pc:sldMk cId="1700902288" sldId="278"/>
            <ac:grpSpMk id="6" creationId="{18F10071-B9CA-4DD2-874A-5647E12414ED}"/>
          </ac:grpSpMkLst>
        </pc:grpChg>
        <pc:picChg chg="add del mod">
          <ac:chgData name="Chiara 02" userId="42c20dd0012f17a9" providerId="Windows Live" clId="Web-{78C8E1A9-5871-4996-A4C0-10EECF6EDAB8}" dt="2019-05-17T13:09:30.061" v="85"/>
          <ac:picMkLst>
            <pc:docMk/>
            <pc:sldMk cId="1700902288" sldId="278"/>
            <ac:picMk id="5" creationId="{184620B3-9BF0-451B-BD1E-709F07EE34AD}"/>
          </ac:picMkLst>
        </pc:picChg>
      </pc:sldChg>
      <pc:sldChg chg="addSp delSp modSp add del">
        <pc:chgData name="Chiara 02" userId="42c20dd0012f17a9" providerId="Windows Live" clId="Web-{78C8E1A9-5871-4996-A4C0-10EECF6EDAB8}" dt="2019-05-17T13:12:34.858" v="130"/>
        <pc:sldMkLst>
          <pc:docMk/>
          <pc:sldMk cId="641258466" sldId="279"/>
        </pc:sldMkLst>
        <pc:spChg chg="mod">
          <ac:chgData name="Chiara 02" userId="42c20dd0012f17a9" providerId="Windows Live" clId="Web-{78C8E1A9-5871-4996-A4C0-10EECF6EDAB8}" dt="2019-05-17T13:11:19.920" v="105" actId="20577"/>
          <ac:spMkLst>
            <pc:docMk/>
            <pc:sldMk cId="641258466" sldId="279"/>
            <ac:spMk id="2" creationId="{ACCB93F0-BA10-4DC1-96EC-CC1F3B4A390B}"/>
          </ac:spMkLst>
        </pc:spChg>
        <pc:spChg chg="mod">
          <ac:chgData name="Chiara 02" userId="42c20dd0012f17a9" providerId="Windows Live" clId="Web-{78C8E1A9-5871-4996-A4C0-10EECF6EDAB8}" dt="2019-05-17T13:12:25.296" v="126" actId="1076"/>
          <ac:spMkLst>
            <pc:docMk/>
            <pc:sldMk cId="641258466" sldId="279"/>
            <ac:spMk id="3" creationId="{875E800B-0A17-44A2-9A78-45989258EE7F}"/>
          </ac:spMkLst>
        </pc:spChg>
        <pc:spChg chg="add del mod">
          <ac:chgData name="Chiara 02" userId="42c20dd0012f17a9" providerId="Windows Live" clId="Web-{78C8E1A9-5871-4996-A4C0-10EECF6EDAB8}" dt="2019-05-17T13:11:34.952" v="111"/>
          <ac:spMkLst>
            <pc:docMk/>
            <pc:sldMk cId="641258466" sldId="279"/>
            <ac:spMk id="5" creationId="{23EC2BAC-000D-4E29-80B5-6B811B5A2907}"/>
          </ac:spMkLst>
        </pc:spChg>
        <pc:spChg chg="add del mod">
          <ac:chgData name="Chiara 02" userId="42c20dd0012f17a9" providerId="Windows Live" clId="Web-{78C8E1A9-5871-4996-A4C0-10EECF6EDAB8}" dt="2019-05-17T13:11:45.467" v="115"/>
          <ac:spMkLst>
            <pc:docMk/>
            <pc:sldMk cId="641258466" sldId="279"/>
            <ac:spMk id="6" creationId="{EB06EEDF-1117-45F0-A0E2-7D87ECC1D3E1}"/>
          </ac:spMkLst>
        </pc:spChg>
        <pc:spChg chg="add del">
          <ac:chgData name="Chiara 02" userId="42c20dd0012f17a9" providerId="Windows Live" clId="Web-{78C8E1A9-5871-4996-A4C0-10EECF6EDAB8}" dt="2019-05-17T13:12:02.624" v="118"/>
          <ac:spMkLst>
            <pc:docMk/>
            <pc:sldMk cId="641258466" sldId="279"/>
            <ac:spMk id="7" creationId="{72B9C142-459A-45F1-9E87-0DE4F76DC35E}"/>
          </ac:spMkLst>
        </pc:spChg>
        <pc:spChg chg="add del">
          <ac:chgData name="Chiara 02" userId="42c20dd0012f17a9" providerId="Windows Live" clId="Web-{78C8E1A9-5871-4996-A4C0-10EECF6EDAB8}" dt="2019-05-17T13:09:54.624" v="88"/>
          <ac:spMkLst>
            <pc:docMk/>
            <pc:sldMk cId="641258466" sldId="279"/>
            <ac:spMk id="9" creationId="{72B9C142-459A-45F1-9E87-0DE4F76DC35E}"/>
          </ac:spMkLst>
        </pc:spChg>
        <pc:spChg chg="add del">
          <ac:chgData name="Chiara 02" userId="42c20dd0012f17a9" providerId="Windows Live" clId="Web-{78C8E1A9-5871-4996-A4C0-10EECF6EDAB8}" dt="2019-05-17T13:12:02.624" v="118"/>
          <ac:spMkLst>
            <pc:docMk/>
            <pc:sldMk cId="641258466" sldId="279"/>
            <ac:spMk id="10" creationId="{E72C6208-222C-4F12-A931-F9679C4AD94B}"/>
          </ac:spMkLst>
        </pc:spChg>
        <pc:spChg chg="add del">
          <ac:chgData name="Chiara 02" userId="42c20dd0012f17a9" providerId="Windows Live" clId="Web-{78C8E1A9-5871-4996-A4C0-10EECF6EDAB8}" dt="2019-05-17T13:12:02.624" v="118"/>
          <ac:spMkLst>
            <pc:docMk/>
            <pc:sldMk cId="641258466" sldId="279"/>
            <ac:spMk id="12" creationId="{6AECF4AC-7938-4D2D-B9B9-96F4759E3E14}"/>
          </ac:spMkLst>
        </pc:spChg>
        <pc:spChg chg="add del">
          <ac:chgData name="Chiara 02" userId="42c20dd0012f17a9" providerId="Windows Live" clId="Web-{78C8E1A9-5871-4996-A4C0-10EECF6EDAB8}" dt="2019-05-17T13:09:54.624" v="88"/>
          <ac:spMkLst>
            <pc:docMk/>
            <pc:sldMk cId="641258466" sldId="279"/>
            <ac:spMk id="13" creationId="{E72C6208-222C-4F12-A931-F9679C4AD94B}"/>
          </ac:spMkLst>
        </pc:spChg>
        <pc:spChg chg="add del">
          <ac:chgData name="Chiara 02" userId="42c20dd0012f17a9" providerId="Windows Live" clId="Web-{78C8E1A9-5871-4996-A4C0-10EECF6EDAB8}" dt="2019-05-17T13:09:54.624" v="88"/>
          <ac:spMkLst>
            <pc:docMk/>
            <pc:sldMk cId="641258466" sldId="279"/>
            <ac:spMk id="15" creationId="{6AECF4AC-7938-4D2D-B9B9-96F4759E3E14}"/>
          </ac:spMkLst>
        </pc:spChg>
        <pc:spChg chg="add">
          <ac:chgData name="Chiara 02" userId="42c20dd0012f17a9" providerId="Windows Live" clId="Web-{78C8E1A9-5871-4996-A4C0-10EECF6EDAB8}" dt="2019-05-17T13:12:02.624" v="118"/>
          <ac:spMkLst>
            <pc:docMk/>
            <pc:sldMk cId="641258466" sldId="279"/>
            <ac:spMk id="21" creationId="{72B9C142-459A-45F1-9E87-0DE4F76DC35E}"/>
          </ac:spMkLst>
        </pc:spChg>
        <pc:spChg chg="add">
          <ac:chgData name="Chiara 02" userId="42c20dd0012f17a9" providerId="Windows Live" clId="Web-{78C8E1A9-5871-4996-A4C0-10EECF6EDAB8}" dt="2019-05-17T13:12:02.624" v="118"/>
          <ac:spMkLst>
            <pc:docMk/>
            <pc:sldMk cId="641258466" sldId="279"/>
            <ac:spMk id="25" creationId="{E72C6208-222C-4F12-A931-F9679C4AD94B}"/>
          </ac:spMkLst>
        </pc:spChg>
        <pc:spChg chg="add">
          <ac:chgData name="Chiara 02" userId="42c20dd0012f17a9" providerId="Windows Live" clId="Web-{78C8E1A9-5871-4996-A4C0-10EECF6EDAB8}" dt="2019-05-17T13:12:02.624" v="118"/>
          <ac:spMkLst>
            <pc:docMk/>
            <pc:sldMk cId="641258466" sldId="279"/>
            <ac:spMk id="27" creationId="{6AECF4AC-7938-4D2D-B9B9-96F4759E3E14}"/>
          </ac:spMkLst>
        </pc:spChg>
        <pc:picChg chg="del mod">
          <ac:chgData name="Chiara 02" userId="42c20dd0012f17a9" providerId="Windows Live" clId="Web-{78C8E1A9-5871-4996-A4C0-10EECF6EDAB8}" dt="2019-05-17T13:11:23.311" v="107"/>
          <ac:picMkLst>
            <pc:docMk/>
            <pc:sldMk cId="641258466" sldId="279"/>
            <ac:picMk id="4" creationId="{D869C04F-B6FF-46E8-A186-19D4006AEF82}"/>
          </ac:picMkLst>
        </pc:picChg>
        <pc:picChg chg="add del">
          <ac:chgData name="Chiara 02" userId="42c20dd0012f17a9" providerId="Windows Live" clId="Web-{78C8E1A9-5871-4996-A4C0-10EECF6EDAB8}" dt="2019-05-17T13:12:02.624" v="118"/>
          <ac:picMkLst>
            <pc:docMk/>
            <pc:sldMk cId="641258466" sldId="279"/>
            <ac:picMk id="8" creationId="{6B286538-0E8E-4225-B3E3-B8EF6E16FDD2}"/>
          </ac:picMkLst>
        </pc:picChg>
        <pc:picChg chg="add del">
          <ac:chgData name="Chiara 02" userId="42c20dd0012f17a9" providerId="Windows Live" clId="Web-{78C8E1A9-5871-4996-A4C0-10EECF6EDAB8}" dt="2019-05-17T13:09:54.624" v="88"/>
          <ac:picMkLst>
            <pc:docMk/>
            <pc:sldMk cId="641258466" sldId="279"/>
            <ac:picMk id="11" creationId="{6B286538-0E8E-4225-B3E3-B8EF6E16FDD2}"/>
          </ac:picMkLst>
        </pc:picChg>
        <pc:picChg chg="add del">
          <ac:chgData name="Chiara 02" userId="42c20dd0012f17a9" providerId="Windows Live" clId="Web-{78C8E1A9-5871-4996-A4C0-10EECF6EDAB8}" dt="2019-05-17T13:12:02.624" v="118"/>
          <ac:picMkLst>
            <pc:docMk/>
            <pc:sldMk cId="641258466" sldId="279"/>
            <ac:picMk id="14" creationId="{2578723F-EB68-4332-A8B8-C1ECCDBB0A68}"/>
          </ac:picMkLst>
        </pc:picChg>
        <pc:picChg chg="add mod">
          <ac:chgData name="Chiara 02" userId="42c20dd0012f17a9" providerId="Windows Live" clId="Web-{78C8E1A9-5871-4996-A4C0-10EECF6EDAB8}" dt="2019-05-17T13:12:02.624" v="118"/>
          <ac:picMkLst>
            <pc:docMk/>
            <pc:sldMk cId="641258466" sldId="279"/>
            <ac:picMk id="16" creationId="{249B2C15-6C73-4F7A-9832-F174C7D62770}"/>
          </ac:picMkLst>
        </pc:picChg>
        <pc:picChg chg="add del">
          <ac:chgData name="Chiara 02" userId="42c20dd0012f17a9" providerId="Windows Live" clId="Web-{78C8E1A9-5871-4996-A4C0-10EECF6EDAB8}" dt="2019-05-17T13:09:54.624" v="88"/>
          <ac:picMkLst>
            <pc:docMk/>
            <pc:sldMk cId="641258466" sldId="279"/>
            <ac:picMk id="17" creationId="{2578723F-EB68-4332-A8B8-C1ECCDBB0A68}"/>
          </ac:picMkLst>
        </pc:picChg>
        <pc:picChg chg="add">
          <ac:chgData name="Chiara 02" userId="42c20dd0012f17a9" providerId="Windows Live" clId="Web-{78C8E1A9-5871-4996-A4C0-10EECF6EDAB8}" dt="2019-05-17T13:12:02.624" v="118"/>
          <ac:picMkLst>
            <pc:docMk/>
            <pc:sldMk cId="641258466" sldId="279"/>
            <ac:picMk id="23" creationId="{6B286538-0E8E-4225-B3E3-B8EF6E16FDD2}"/>
          </ac:picMkLst>
        </pc:picChg>
        <pc:picChg chg="add">
          <ac:chgData name="Chiara 02" userId="42c20dd0012f17a9" providerId="Windows Live" clId="Web-{78C8E1A9-5871-4996-A4C0-10EECF6EDAB8}" dt="2019-05-17T13:12:02.624" v="118"/>
          <ac:picMkLst>
            <pc:docMk/>
            <pc:sldMk cId="641258466" sldId="279"/>
            <ac:picMk id="29" creationId="{2578723F-EB68-4332-A8B8-C1ECCDBB0A68}"/>
          </ac:picMkLst>
        </pc:picChg>
      </pc:sldChg>
      <pc:sldChg chg="addSp modSp mod setBg">
        <pc:chgData name="Chiara 02" userId="42c20dd0012f17a9" providerId="Windows Live" clId="Web-{78C8E1A9-5871-4996-A4C0-10EECF6EDAB8}" dt="2019-05-17T13:10:24.170" v="94" actId="1076"/>
        <pc:sldMkLst>
          <pc:docMk/>
          <pc:sldMk cId="3546478115" sldId="280"/>
        </pc:sldMkLst>
        <pc:spChg chg="mod">
          <ac:chgData name="Chiara 02" userId="42c20dd0012f17a9" providerId="Windows Live" clId="Web-{78C8E1A9-5871-4996-A4C0-10EECF6EDAB8}" dt="2019-05-17T13:10:15.233" v="92"/>
          <ac:spMkLst>
            <pc:docMk/>
            <pc:sldMk cId="3546478115" sldId="280"/>
            <ac:spMk id="2" creationId="{CD29C3C9-A4BE-4127-B634-2DEB7ABF70BB}"/>
          </ac:spMkLst>
        </pc:spChg>
        <pc:spChg chg="mod">
          <ac:chgData name="Chiara 02" userId="42c20dd0012f17a9" providerId="Windows Live" clId="Web-{78C8E1A9-5871-4996-A4C0-10EECF6EDAB8}" dt="2019-05-17T13:10:15.233" v="92"/>
          <ac:spMkLst>
            <pc:docMk/>
            <pc:sldMk cId="3546478115" sldId="280"/>
            <ac:spMk id="3" creationId="{55CCBF2E-3FAD-4D3D-B428-A1BBD4776C7B}"/>
          </ac:spMkLst>
        </pc:spChg>
        <pc:spChg chg="add">
          <ac:chgData name="Chiara 02" userId="42c20dd0012f17a9" providerId="Windows Live" clId="Web-{78C8E1A9-5871-4996-A4C0-10EECF6EDAB8}" dt="2019-05-17T13:10:15.233" v="92"/>
          <ac:spMkLst>
            <pc:docMk/>
            <pc:sldMk cId="3546478115" sldId="280"/>
            <ac:spMk id="9" creationId="{72B9C142-459A-45F1-9E87-0DE4F76DC35E}"/>
          </ac:spMkLst>
        </pc:spChg>
        <pc:spChg chg="add">
          <ac:chgData name="Chiara 02" userId="42c20dd0012f17a9" providerId="Windows Live" clId="Web-{78C8E1A9-5871-4996-A4C0-10EECF6EDAB8}" dt="2019-05-17T13:10:15.233" v="92"/>
          <ac:spMkLst>
            <pc:docMk/>
            <pc:sldMk cId="3546478115" sldId="280"/>
            <ac:spMk id="13" creationId="{E72C6208-222C-4F12-A931-F9679C4AD94B}"/>
          </ac:spMkLst>
        </pc:spChg>
        <pc:spChg chg="add">
          <ac:chgData name="Chiara 02" userId="42c20dd0012f17a9" providerId="Windows Live" clId="Web-{78C8E1A9-5871-4996-A4C0-10EECF6EDAB8}" dt="2019-05-17T13:10:15.233" v="92"/>
          <ac:spMkLst>
            <pc:docMk/>
            <pc:sldMk cId="3546478115" sldId="280"/>
            <ac:spMk id="15" creationId="{6AECF4AC-7938-4D2D-B9B9-96F4759E3E14}"/>
          </ac:spMkLst>
        </pc:spChg>
        <pc:picChg chg="mod">
          <ac:chgData name="Chiara 02" userId="42c20dd0012f17a9" providerId="Windows Live" clId="Web-{78C8E1A9-5871-4996-A4C0-10EECF6EDAB8}" dt="2019-05-17T13:10:24.170" v="94" actId="1076"/>
          <ac:picMkLst>
            <pc:docMk/>
            <pc:sldMk cId="3546478115" sldId="280"/>
            <ac:picMk id="4" creationId="{28A19145-4B13-4199-8670-70088C95B73B}"/>
          </ac:picMkLst>
        </pc:picChg>
        <pc:picChg chg="add">
          <ac:chgData name="Chiara 02" userId="42c20dd0012f17a9" providerId="Windows Live" clId="Web-{78C8E1A9-5871-4996-A4C0-10EECF6EDAB8}" dt="2019-05-17T13:10:15.233" v="92"/>
          <ac:picMkLst>
            <pc:docMk/>
            <pc:sldMk cId="3546478115" sldId="280"/>
            <ac:picMk id="11" creationId="{6B286538-0E8E-4225-B3E3-B8EF6E16FDD2}"/>
          </ac:picMkLst>
        </pc:picChg>
        <pc:picChg chg="add">
          <ac:chgData name="Chiara 02" userId="42c20dd0012f17a9" providerId="Windows Live" clId="Web-{78C8E1A9-5871-4996-A4C0-10EECF6EDAB8}" dt="2019-05-17T13:10:15.233" v="92"/>
          <ac:picMkLst>
            <pc:docMk/>
            <pc:sldMk cId="3546478115" sldId="280"/>
            <ac:picMk id="17" creationId="{2578723F-EB68-4332-A8B8-C1ECCDBB0A68}"/>
          </ac:picMkLst>
        </pc:picChg>
      </pc:sldChg>
      <pc:sldChg chg="addSp modSp mod setBg">
        <pc:chgData name="Chiara 02" userId="42c20dd0012f17a9" providerId="Windows Live" clId="Web-{78C8E1A9-5871-4996-A4C0-10EECF6EDAB8}" dt="2019-05-17T13:12:53.514" v="132"/>
        <pc:sldMkLst>
          <pc:docMk/>
          <pc:sldMk cId="4153122526" sldId="281"/>
        </pc:sldMkLst>
        <pc:spChg chg="mod">
          <ac:chgData name="Chiara 02" userId="42c20dd0012f17a9" providerId="Windows Live" clId="Web-{78C8E1A9-5871-4996-A4C0-10EECF6EDAB8}" dt="2019-05-17T13:12:53.514" v="132"/>
          <ac:spMkLst>
            <pc:docMk/>
            <pc:sldMk cId="4153122526" sldId="281"/>
            <ac:spMk id="2" creationId="{6BFD3B51-A729-40BD-9683-85A4066FCF2F}"/>
          </ac:spMkLst>
        </pc:spChg>
        <pc:spChg chg="mod">
          <ac:chgData name="Chiara 02" userId="42c20dd0012f17a9" providerId="Windows Live" clId="Web-{78C8E1A9-5871-4996-A4C0-10EECF6EDAB8}" dt="2019-05-17T13:12:53.514" v="132"/>
          <ac:spMkLst>
            <pc:docMk/>
            <pc:sldMk cId="4153122526" sldId="281"/>
            <ac:spMk id="3" creationId="{A2768B1F-52CE-4185-B2F3-088B3ECF9B5B}"/>
          </ac:spMkLst>
        </pc:spChg>
        <pc:spChg chg="add">
          <ac:chgData name="Chiara 02" userId="42c20dd0012f17a9" providerId="Windows Live" clId="Web-{78C8E1A9-5871-4996-A4C0-10EECF6EDAB8}" dt="2019-05-17T13:12:53.514" v="132"/>
          <ac:spMkLst>
            <pc:docMk/>
            <pc:sldMk cId="4153122526" sldId="281"/>
            <ac:spMk id="9" creationId="{72B9C142-459A-45F1-9E87-0DE4F76DC35E}"/>
          </ac:spMkLst>
        </pc:spChg>
        <pc:spChg chg="add">
          <ac:chgData name="Chiara 02" userId="42c20dd0012f17a9" providerId="Windows Live" clId="Web-{78C8E1A9-5871-4996-A4C0-10EECF6EDAB8}" dt="2019-05-17T13:12:53.514" v="132"/>
          <ac:spMkLst>
            <pc:docMk/>
            <pc:sldMk cId="4153122526" sldId="281"/>
            <ac:spMk id="13" creationId="{E72C6208-222C-4F12-A931-F9679C4AD94B}"/>
          </ac:spMkLst>
        </pc:spChg>
        <pc:spChg chg="add">
          <ac:chgData name="Chiara 02" userId="42c20dd0012f17a9" providerId="Windows Live" clId="Web-{78C8E1A9-5871-4996-A4C0-10EECF6EDAB8}" dt="2019-05-17T13:12:53.514" v="132"/>
          <ac:spMkLst>
            <pc:docMk/>
            <pc:sldMk cId="4153122526" sldId="281"/>
            <ac:spMk id="15" creationId="{6AECF4AC-7938-4D2D-B9B9-96F4759E3E14}"/>
          </ac:spMkLst>
        </pc:spChg>
        <pc:picChg chg="mod">
          <ac:chgData name="Chiara 02" userId="42c20dd0012f17a9" providerId="Windows Live" clId="Web-{78C8E1A9-5871-4996-A4C0-10EECF6EDAB8}" dt="2019-05-17T13:12:53.514" v="132"/>
          <ac:picMkLst>
            <pc:docMk/>
            <pc:sldMk cId="4153122526" sldId="281"/>
            <ac:picMk id="4" creationId="{B5271F13-A113-4A40-8405-2DC54526F9D2}"/>
          </ac:picMkLst>
        </pc:picChg>
        <pc:picChg chg="add">
          <ac:chgData name="Chiara 02" userId="42c20dd0012f17a9" providerId="Windows Live" clId="Web-{78C8E1A9-5871-4996-A4C0-10EECF6EDAB8}" dt="2019-05-17T13:12:53.514" v="132"/>
          <ac:picMkLst>
            <pc:docMk/>
            <pc:sldMk cId="4153122526" sldId="281"/>
            <ac:picMk id="11" creationId="{6B286538-0E8E-4225-B3E3-B8EF6E16FDD2}"/>
          </ac:picMkLst>
        </pc:picChg>
        <pc:picChg chg="add">
          <ac:chgData name="Chiara 02" userId="42c20dd0012f17a9" providerId="Windows Live" clId="Web-{78C8E1A9-5871-4996-A4C0-10EECF6EDAB8}" dt="2019-05-17T13:12:53.514" v="132"/>
          <ac:picMkLst>
            <pc:docMk/>
            <pc:sldMk cId="4153122526" sldId="281"/>
            <ac:picMk id="17" creationId="{2578723F-EB68-4332-A8B8-C1ECCDBB0A68}"/>
          </ac:picMkLst>
        </pc:picChg>
      </pc:sldChg>
      <pc:sldChg chg="addSp delSp modSp mod setBg">
        <pc:chgData name="Chiara 02" userId="42c20dd0012f17a9" providerId="Windows Live" clId="Web-{78C8E1A9-5871-4996-A4C0-10EECF6EDAB8}" dt="2019-05-17T13:14:29.749" v="147" actId="20577"/>
        <pc:sldMkLst>
          <pc:docMk/>
          <pc:sldMk cId="1729961257" sldId="282"/>
        </pc:sldMkLst>
        <pc:spChg chg="mod">
          <ac:chgData name="Chiara 02" userId="42c20dd0012f17a9" providerId="Windows Live" clId="Web-{78C8E1A9-5871-4996-A4C0-10EECF6EDAB8}" dt="2019-05-17T13:14:02.218" v="143"/>
          <ac:spMkLst>
            <pc:docMk/>
            <pc:sldMk cId="1729961257" sldId="282"/>
            <ac:spMk id="2" creationId="{BB2AF598-26A8-4940-A86C-B5DD9A9E1E99}"/>
          </ac:spMkLst>
        </pc:spChg>
        <pc:spChg chg="mod">
          <ac:chgData name="Chiara 02" userId="42c20dd0012f17a9" providerId="Windows Live" clId="Web-{78C8E1A9-5871-4996-A4C0-10EECF6EDAB8}" dt="2019-05-17T13:14:29.749" v="147" actId="20577"/>
          <ac:spMkLst>
            <pc:docMk/>
            <pc:sldMk cId="1729961257" sldId="282"/>
            <ac:spMk id="3" creationId="{FA3DC1B6-CE2A-4537-B778-8040C5C0642D}"/>
          </ac:spMkLst>
        </pc:spChg>
        <pc:spChg chg="add">
          <ac:chgData name="Chiara 02" userId="42c20dd0012f17a9" providerId="Windows Live" clId="Web-{78C8E1A9-5871-4996-A4C0-10EECF6EDAB8}" dt="2019-05-17T13:14:02.218" v="143"/>
          <ac:spMkLst>
            <pc:docMk/>
            <pc:sldMk cId="1729961257" sldId="282"/>
            <ac:spMk id="6" creationId="{4A9E36F3-4E47-45B4-B922-288AAC852563}"/>
          </ac:spMkLst>
        </pc:spChg>
        <pc:spChg chg="add">
          <ac:chgData name="Chiara 02" userId="42c20dd0012f17a9" providerId="Windows Live" clId="Web-{78C8E1A9-5871-4996-A4C0-10EECF6EDAB8}" dt="2019-05-17T13:14:02.218" v="143"/>
          <ac:spMkLst>
            <pc:docMk/>
            <pc:sldMk cId="1729961257" sldId="282"/>
            <ac:spMk id="8" creationId="{A064FC89-F2D3-48DE-A503-468AF47BB321}"/>
          </ac:spMkLst>
        </pc:spChg>
        <pc:spChg chg="add del">
          <ac:chgData name="Chiara 02" userId="42c20dd0012f17a9" providerId="Windows Live" clId="Web-{78C8E1A9-5871-4996-A4C0-10EECF6EDAB8}" dt="2019-05-17T13:13:14.952" v="135"/>
          <ac:spMkLst>
            <pc:docMk/>
            <pc:sldMk cId="1729961257" sldId="282"/>
            <ac:spMk id="9" creationId="{4AB69011-4C4F-4A3D-89F4-12684247ACE9}"/>
          </ac:spMkLst>
        </pc:spChg>
        <pc:spChg chg="add">
          <ac:chgData name="Chiara 02" userId="42c20dd0012f17a9" providerId="Windows Live" clId="Web-{78C8E1A9-5871-4996-A4C0-10EECF6EDAB8}" dt="2019-05-17T13:14:02.218" v="143"/>
          <ac:spMkLst>
            <pc:docMk/>
            <pc:sldMk cId="1729961257" sldId="282"/>
            <ac:spMk id="10" creationId="{49BBBB81-5E69-4F8B-A824-86E9500CE76F}"/>
          </ac:spMkLst>
        </pc:spChg>
        <pc:spChg chg="add del">
          <ac:chgData name="Chiara 02" userId="42c20dd0012f17a9" providerId="Windows Live" clId="Web-{78C8E1A9-5871-4996-A4C0-10EECF6EDAB8}" dt="2019-05-17T13:13:14.952" v="135"/>
          <ac:spMkLst>
            <pc:docMk/>
            <pc:sldMk cId="1729961257" sldId="282"/>
            <ac:spMk id="13" creationId="{49CBBE2A-2397-4277-BABF-B4F0F9ED006A}"/>
          </ac:spMkLst>
        </pc:spChg>
        <pc:spChg chg="add">
          <ac:chgData name="Chiara 02" userId="42c20dd0012f17a9" providerId="Windows Live" clId="Web-{78C8E1A9-5871-4996-A4C0-10EECF6EDAB8}" dt="2019-05-17T13:14:02.218" v="143"/>
          <ac:spMkLst>
            <pc:docMk/>
            <pc:sldMk cId="1729961257" sldId="282"/>
            <ac:spMk id="14" creationId="{0396B376-D34E-46EE-8B45-9EB9DE54065A}"/>
          </ac:spMkLst>
        </pc:spChg>
        <pc:spChg chg="add del">
          <ac:chgData name="Chiara 02" userId="42c20dd0012f17a9" providerId="Windows Live" clId="Web-{78C8E1A9-5871-4996-A4C0-10EECF6EDAB8}" dt="2019-05-17T13:13:14.952" v="135"/>
          <ac:spMkLst>
            <pc:docMk/>
            <pc:sldMk cId="1729961257" sldId="282"/>
            <ac:spMk id="15" creationId="{928220EF-17E2-4A4B-A78D-782A00DCB878}"/>
          </ac:spMkLst>
        </pc:spChg>
        <pc:spChg chg="add del">
          <ac:chgData name="Chiara 02" userId="42c20dd0012f17a9" providerId="Windows Live" clId="Web-{78C8E1A9-5871-4996-A4C0-10EECF6EDAB8}" dt="2019-05-17T13:13:14.952" v="135"/>
          <ac:spMkLst>
            <pc:docMk/>
            <pc:sldMk cId="1729961257" sldId="282"/>
            <ac:spMk id="19" creationId="{52327C65-34C5-43DB-9906-19F95E3E6CF8}"/>
          </ac:spMkLst>
        </pc:spChg>
        <pc:spChg chg="add del">
          <ac:chgData name="Chiara 02" userId="42c20dd0012f17a9" providerId="Windows Live" clId="Web-{78C8E1A9-5871-4996-A4C0-10EECF6EDAB8}" dt="2019-05-17T13:13:31.764" v="139"/>
          <ac:spMkLst>
            <pc:docMk/>
            <pc:sldMk cId="1729961257" sldId="282"/>
            <ac:spMk id="24" creationId="{4A9E36F3-4E47-45B4-B922-288AAC852563}"/>
          </ac:spMkLst>
        </pc:spChg>
        <pc:spChg chg="add del">
          <ac:chgData name="Chiara 02" userId="42c20dd0012f17a9" providerId="Windows Live" clId="Web-{78C8E1A9-5871-4996-A4C0-10EECF6EDAB8}" dt="2019-05-17T13:13:31.764" v="139"/>
          <ac:spMkLst>
            <pc:docMk/>
            <pc:sldMk cId="1729961257" sldId="282"/>
            <ac:spMk id="28" creationId="{A064FC89-F2D3-48DE-A503-468AF47BB321}"/>
          </ac:spMkLst>
        </pc:spChg>
        <pc:spChg chg="add del">
          <ac:chgData name="Chiara 02" userId="42c20dd0012f17a9" providerId="Windows Live" clId="Web-{78C8E1A9-5871-4996-A4C0-10EECF6EDAB8}" dt="2019-05-17T13:13:31.764" v="139"/>
          <ac:spMkLst>
            <pc:docMk/>
            <pc:sldMk cId="1729961257" sldId="282"/>
            <ac:spMk id="30" creationId="{49BBBB81-5E69-4F8B-A824-86E9500CE76F}"/>
          </ac:spMkLst>
        </pc:spChg>
        <pc:spChg chg="add del">
          <ac:chgData name="Chiara 02" userId="42c20dd0012f17a9" providerId="Windows Live" clId="Web-{78C8E1A9-5871-4996-A4C0-10EECF6EDAB8}" dt="2019-05-17T13:13:31.764" v="139"/>
          <ac:spMkLst>
            <pc:docMk/>
            <pc:sldMk cId="1729961257" sldId="282"/>
            <ac:spMk id="34" creationId="{0396B376-D34E-46EE-8B45-9EB9DE54065A}"/>
          </ac:spMkLst>
        </pc:spChg>
        <pc:spChg chg="add del">
          <ac:chgData name="Chiara 02" userId="42c20dd0012f17a9" providerId="Windows Live" clId="Web-{78C8E1A9-5871-4996-A4C0-10EECF6EDAB8}" dt="2019-05-17T13:13:53.827" v="142"/>
          <ac:spMkLst>
            <pc:docMk/>
            <pc:sldMk cId="1729961257" sldId="282"/>
            <ac:spMk id="39" creationId="{4A9E36F3-4E47-45B4-B922-288AAC852563}"/>
          </ac:spMkLst>
        </pc:spChg>
        <pc:spChg chg="add del">
          <ac:chgData name="Chiara 02" userId="42c20dd0012f17a9" providerId="Windows Live" clId="Web-{78C8E1A9-5871-4996-A4C0-10EECF6EDAB8}" dt="2019-05-17T13:13:53.827" v="142"/>
          <ac:spMkLst>
            <pc:docMk/>
            <pc:sldMk cId="1729961257" sldId="282"/>
            <ac:spMk id="43" creationId="{A064FC89-F2D3-48DE-A503-468AF47BB321}"/>
          </ac:spMkLst>
        </pc:spChg>
        <pc:spChg chg="add del">
          <ac:chgData name="Chiara 02" userId="42c20dd0012f17a9" providerId="Windows Live" clId="Web-{78C8E1A9-5871-4996-A4C0-10EECF6EDAB8}" dt="2019-05-17T13:13:53.827" v="142"/>
          <ac:spMkLst>
            <pc:docMk/>
            <pc:sldMk cId="1729961257" sldId="282"/>
            <ac:spMk id="45" creationId="{49BBBB81-5E69-4F8B-A824-86E9500CE76F}"/>
          </ac:spMkLst>
        </pc:spChg>
        <pc:spChg chg="add del">
          <ac:chgData name="Chiara 02" userId="42c20dd0012f17a9" providerId="Windows Live" clId="Web-{78C8E1A9-5871-4996-A4C0-10EECF6EDAB8}" dt="2019-05-17T13:13:53.827" v="142"/>
          <ac:spMkLst>
            <pc:docMk/>
            <pc:sldMk cId="1729961257" sldId="282"/>
            <ac:spMk id="49" creationId="{0396B376-D34E-46EE-8B45-9EB9DE54065A}"/>
          </ac:spMkLst>
        </pc:spChg>
        <pc:spChg chg="add del">
          <ac:chgData name="Chiara 02" userId="42c20dd0012f17a9" providerId="Windows Live" clId="Web-{78C8E1A9-5871-4996-A4C0-10EECF6EDAB8}" dt="2019-05-17T13:13:53.827" v="141"/>
          <ac:spMkLst>
            <pc:docMk/>
            <pc:sldMk cId="1729961257" sldId="282"/>
            <ac:spMk id="54" creationId="{4A9E36F3-4E47-45B4-B922-288AAC852563}"/>
          </ac:spMkLst>
        </pc:spChg>
        <pc:spChg chg="add del">
          <ac:chgData name="Chiara 02" userId="42c20dd0012f17a9" providerId="Windows Live" clId="Web-{78C8E1A9-5871-4996-A4C0-10EECF6EDAB8}" dt="2019-05-17T13:13:53.827" v="141"/>
          <ac:spMkLst>
            <pc:docMk/>
            <pc:sldMk cId="1729961257" sldId="282"/>
            <ac:spMk id="58" creationId="{A064FC89-F2D3-48DE-A503-468AF47BB321}"/>
          </ac:spMkLst>
        </pc:spChg>
        <pc:spChg chg="add del">
          <ac:chgData name="Chiara 02" userId="42c20dd0012f17a9" providerId="Windows Live" clId="Web-{78C8E1A9-5871-4996-A4C0-10EECF6EDAB8}" dt="2019-05-17T13:13:53.827" v="141"/>
          <ac:spMkLst>
            <pc:docMk/>
            <pc:sldMk cId="1729961257" sldId="282"/>
            <ac:spMk id="60" creationId="{49BBBB81-5E69-4F8B-A824-86E9500CE76F}"/>
          </ac:spMkLst>
        </pc:spChg>
        <pc:spChg chg="add del">
          <ac:chgData name="Chiara 02" userId="42c20dd0012f17a9" providerId="Windows Live" clId="Web-{78C8E1A9-5871-4996-A4C0-10EECF6EDAB8}" dt="2019-05-17T13:13:53.827" v="141"/>
          <ac:spMkLst>
            <pc:docMk/>
            <pc:sldMk cId="1729961257" sldId="282"/>
            <ac:spMk id="64" creationId="{0396B376-D34E-46EE-8B45-9EB9DE54065A}"/>
          </ac:spMkLst>
        </pc:spChg>
        <pc:picChg chg="mod">
          <ac:chgData name="Chiara 02" userId="42c20dd0012f17a9" providerId="Windows Live" clId="Web-{78C8E1A9-5871-4996-A4C0-10EECF6EDAB8}" dt="2019-05-17T13:14:02.218" v="143"/>
          <ac:picMkLst>
            <pc:docMk/>
            <pc:sldMk cId="1729961257" sldId="282"/>
            <ac:picMk id="4" creationId="{511B35BD-566F-4931-9AD0-1D23F7CD1A2C}"/>
          </ac:picMkLst>
        </pc:picChg>
        <pc:picChg chg="add">
          <ac:chgData name="Chiara 02" userId="42c20dd0012f17a9" providerId="Windows Live" clId="Web-{78C8E1A9-5871-4996-A4C0-10EECF6EDAB8}" dt="2019-05-17T13:14:02.218" v="143"/>
          <ac:picMkLst>
            <pc:docMk/>
            <pc:sldMk cId="1729961257" sldId="282"/>
            <ac:picMk id="7" creationId="{2A605857-B038-47AC-9593-A0FC9ADD6F6A}"/>
          </ac:picMkLst>
        </pc:picChg>
        <pc:picChg chg="add del">
          <ac:chgData name="Chiara 02" userId="42c20dd0012f17a9" providerId="Windows Live" clId="Web-{78C8E1A9-5871-4996-A4C0-10EECF6EDAB8}" dt="2019-05-17T13:13:14.952" v="135"/>
          <ac:picMkLst>
            <pc:docMk/>
            <pc:sldMk cId="1729961257" sldId="282"/>
            <ac:picMk id="11" creationId="{0D7B04F2-E023-4AA1-917E-8B37BCB49677}"/>
          </ac:picMkLst>
        </pc:picChg>
        <pc:picChg chg="add">
          <ac:chgData name="Chiara 02" userId="42c20dd0012f17a9" providerId="Windows Live" clId="Web-{78C8E1A9-5871-4996-A4C0-10EECF6EDAB8}" dt="2019-05-17T13:14:02.218" v="143"/>
          <ac:picMkLst>
            <pc:docMk/>
            <pc:sldMk cId="1729961257" sldId="282"/>
            <ac:picMk id="12" creationId="{EE8B2F90-E56D-41A6-B60F-1EE3D8513811}"/>
          </ac:picMkLst>
        </pc:picChg>
        <pc:picChg chg="add del">
          <ac:chgData name="Chiara 02" userId="42c20dd0012f17a9" providerId="Windows Live" clId="Web-{78C8E1A9-5871-4996-A4C0-10EECF6EDAB8}" dt="2019-05-17T13:13:14.952" v="135"/>
          <ac:picMkLst>
            <pc:docMk/>
            <pc:sldMk cId="1729961257" sldId="282"/>
            <ac:picMk id="17" creationId="{7D93EE99-97F4-455F-8AFC-5119B1B4ED4D}"/>
          </ac:picMkLst>
        </pc:picChg>
        <pc:picChg chg="add del">
          <ac:chgData name="Chiara 02" userId="42c20dd0012f17a9" providerId="Windows Live" clId="Web-{78C8E1A9-5871-4996-A4C0-10EECF6EDAB8}" dt="2019-05-17T13:13:31.764" v="139"/>
          <ac:picMkLst>
            <pc:docMk/>
            <pc:sldMk cId="1729961257" sldId="282"/>
            <ac:picMk id="26" creationId="{2A605857-B038-47AC-9593-A0FC9ADD6F6A}"/>
          </ac:picMkLst>
        </pc:picChg>
        <pc:picChg chg="add del">
          <ac:chgData name="Chiara 02" userId="42c20dd0012f17a9" providerId="Windows Live" clId="Web-{78C8E1A9-5871-4996-A4C0-10EECF6EDAB8}" dt="2019-05-17T13:13:31.764" v="139"/>
          <ac:picMkLst>
            <pc:docMk/>
            <pc:sldMk cId="1729961257" sldId="282"/>
            <ac:picMk id="32" creationId="{EE8B2F90-E56D-41A6-B60F-1EE3D8513811}"/>
          </ac:picMkLst>
        </pc:picChg>
        <pc:picChg chg="add del">
          <ac:chgData name="Chiara 02" userId="42c20dd0012f17a9" providerId="Windows Live" clId="Web-{78C8E1A9-5871-4996-A4C0-10EECF6EDAB8}" dt="2019-05-17T13:13:53.827" v="142"/>
          <ac:picMkLst>
            <pc:docMk/>
            <pc:sldMk cId="1729961257" sldId="282"/>
            <ac:picMk id="41" creationId="{2A605857-B038-47AC-9593-A0FC9ADD6F6A}"/>
          </ac:picMkLst>
        </pc:picChg>
        <pc:picChg chg="add del">
          <ac:chgData name="Chiara 02" userId="42c20dd0012f17a9" providerId="Windows Live" clId="Web-{78C8E1A9-5871-4996-A4C0-10EECF6EDAB8}" dt="2019-05-17T13:13:53.827" v="142"/>
          <ac:picMkLst>
            <pc:docMk/>
            <pc:sldMk cId="1729961257" sldId="282"/>
            <ac:picMk id="47" creationId="{EE8B2F90-E56D-41A6-B60F-1EE3D8513811}"/>
          </ac:picMkLst>
        </pc:picChg>
        <pc:picChg chg="add del">
          <ac:chgData name="Chiara 02" userId="42c20dd0012f17a9" providerId="Windows Live" clId="Web-{78C8E1A9-5871-4996-A4C0-10EECF6EDAB8}" dt="2019-05-17T13:13:53.827" v="141"/>
          <ac:picMkLst>
            <pc:docMk/>
            <pc:sldMk cId="1729961257" sldId="282"/>
            <ac:picMk id="56" creationId="{2A605857-B038-47AC-9593-A0FC9ADD6F6A}"/>
          </ac:picMkLst>
        </pc:picChg>
        <pc:picChg chg="add del">
          <ac:chgData name="Chiara 02" userId="42c20dd0012f17a9" providerId="Windows Live" clId="Web-{78C8E1A9-5871-4996-A4C0-10EECF6EDAB8}" dt="2019-05-17T13:13:53.827" v="141"/>
          <ac:picMkLst>
            <pc:docMk/>
            <pc:sldMk cId="1729961257" sldId="282"/>
            <ac:picMk id="62" creationId="{EE8B2F90-E56D-41A6-B60F-1EE3D8513811}"/>
          </ac:picMkLst>
        </pc:picChg>
      </pc:sldChg>
      <pc:sldChg chg="addSp delSp modSp mod setBg">
        <pc:chgData name="Chiara 02" userId="42c20dd0012f17a9" providerId="Windows Live" clId="Web-{78C8E1A9-5871-4996-A4C0-10EECF6EDAB8}" dt="2019-05-17T13:17:14.312" v="183" actId="20577"/>
        <pc:sldMkLst>
          <pc:docMk/>
          <pc:sldMk cId="1374919281" sldId="283"/>
        </pc:sldMkLst>
        <pc:spChg chg="mod">
          <ac:chgData name="Chiara 02" userId="42c20dd0012f17a9" providerId="Windows Live" clId="Web-{78C8E1A9-5871-4996-A4C0-10EECF6EDAB8}" dt="2019-05-17T13:16:20.890" v="171"/>
          <ac:spMkLst>
            <pc:docMk/>
            <pc:sldMk cId="1374919281" sldId="283"/>
            <ac:spMk id="2" creationId="{F9A2CD06-D913-4813-BFDD-72B341CC06F7}"/>
          </ac:spMkLst>
        </pc:spChg>
        <pc:spChg chg="mod">
          <ac:chgData name="Chiara 02" userId="42c20dd0012f17a9" providerId="Windows Live" clId="Web-{78C8E1A9-5871-4996-A4C0-10EECF6EDAB8}" dt="2019-05-17T13:17:14.312" v="183" actId="20577"/>
          <ac:spMkLst>
            <pc:docMk/>
            <pc:sldMk cId="1374919281" sldId="283"/>
            <ac:spMk id="3" creationId="{E73714E6-1153-42D2-A7D5-FB7F46C7E9A7}"/>
          </ac:spMkLst>
        </pc:spChg>
        <pc:spChg chg="add del">
          <ac:chgData name="Chiara 02" userId="42c20dd0012f17a9" providerId="Windows Live" clId="Web-{78C8E1A9-5871-4996-A4C0-10EECF6EDAB8}" dt="2019-05-17T13:16:04.640" v="166"/>
          <ac:spMkLst>
            <pc:docMk/>
            <pc:sldMk cId="1374919281" sldId="283"/>
            <ac:spMk id="13" creationId="{50C665AD-6C09-48D9-A604-0AF49D3D94CA}"/>
          </ac:spMkLst>
        </pc:spChg>
        <pc:spChg chg="add del">
          <ac:chgData name="Chiara 02" userId="42c20dd0012f17a9" providerId="Windows Live" clId="Web-{78C8E1A9-5871-4996-A4C0-10EECF6EDAB8}" dt="2019-05-17T13:16:04.640" v="166"/>
          <ac:spMkLst>
            <pc:docMk/>
            <pc:sldMk cId="1374919281" sldId="283"/>
            <ac:spMk id="17" creationId="{AA840E8B-83EB-4FBD-B01C-F059D0D1A45B}"/>
          </ac:spMkLst>
        </pc:spChg>
        <pc:spChg chg="add del">
          <ac:chgData name="Chiara 02" userId="42c20dd0012f17a9" providerId="Windows Live" clId="Web-{78C8E1A9-5871-4996-A4C0-10EECF6EDAB8}" dt="2019-05-17T13:16:04.640" v="166"/>
          <ac:spMkLst>
            <pc:docMk/>
            <pc:sldMk cId="1374919281" sldId="283"/>
            <ac:spMk id="19" creationId="{147C24A6-743F-4846-97AD-FCCA942C5012}"/>
          </ac:spMkLst>
        </pc:spChg>
        <pc:spChg chg="add del">
          <ac:chgData name="Chiara 02" userId="42c20dd0012f17a9" providerId="Windows Live" clId="Web-{78C8E1A9-5871-4996-A4C0-10EECF6EDAB8}" dt="2019-05-17T13:16:04.640" v="166"/>
          <ac:spMkLst>
            <pc:docMk/>
            <pc:sldMk cId="1374919281" sldId="283"/>
            <ac:spMk id="23" creationId="{5AF3B2F0-E8EE-4375-B12A-672883F273BD}"/>
          </ac:spMkLst>
        </pc:spChg>
        <pc:spChg chg="add del">
          <ac:chgData name="Chiara 02" userId="42c20dd0012f17a9" providerId="Windows Live" clId="Web-{78C8E1A9-5871-4996-A4C0-10EECF6EDAB8}" dt="2019-05-17T13:16:20.890" v="171"/>
          <ac:spMkLst>
            <pc:docMk/>
            <pc:sldMk cId="1374919281" sldId="283"/>
            <ac:spMk id="32" creationId="{14CDBE66-D392-4FC9-AF52-5EC2DC77BE5E}"/>
          </ac:spMkLst>
        </pc:spChg>
        <pc:spChg chg="add del">
          <ac:chgData name="Chiara 02" userId="42c20dd0012f17a9" providerId="Windows Live" clId="Web-{78C8E1A9-5871-4996-A4C0-10EECF6EDAB8}" dt="2019-05-17T13:16:20.890" v="171"/>
          <ac:spMkLst>
            <pc:docMk/>
            <pc:sldMk cId="1374919281" sldId="283"/>
            <ac:spMk id="36" creationId="{637CB650-7A99-46B3-9A19-AF9FA3FC3607}"/>
          </ac:spMkLst>
        </pc:spChg>
        <pc:spChg chg="add del">
          <ac:chgData name="Chiara 02" userId="42c20dd0012f17a9" providerId="Windows Live" clId="Web-{78C8E1A9-5871-4996-A4C0-10EECF6EDAB8}" dt="2019-05-17T13:16:20.890" v="171"/>
          <ac:spMkLst>
            <pc:docMk/>
            <pc:sldMk cId="1374919281" sldId="283"/>
            <ac:spMk id="38" creationId="{1D1B5FFF-658E-4C7D-B9CB-71639F28B477}"/>
          </ac:spMkLst>
        </pc:spChg>
        <pc:spChg chg="add">
          <ac:chgData name="Chiara 02" userId="42c20dd0012f17a9" providerId="Windows Live" clId="Web-{78C8E1A9-5871-4996-A4C0-10EECF6EDAB8}" dt="2019-05-17T13:16:20.890" v="171"/>
          <ac:spMkLst>
            <pc:docMk/>
            <pc:sldMk cId="1374919281" sldId="283"/>
            <ac:spMk id="40" creationId="{08BC249C-D2A0-4F60-98C9-5C5B9CC6C36B}"/>
          </ac:spMkLst>
        </pc:spChg>
        <pc:spChg chg="add">
          <ac:chgData name="Chiara 02" userId="42c20dd0012f17a9" providerId="Windows Live" clId="Web-{78C8E1A9-5871-4996-A4C0-10EECF6EDAB8}" dt="2019-05-17T13:16:20.890" v="171"/>
          <ac:spMkLst>
            <pc:docMk/>
            <pc:sldMk cId="1374919281" sldId="283"/>
            <ac:spMk id="41" creationId="{9D078B0F-186A-443C-B8AE-0E406EB2F5A4}"/>
          </ac:spMkLst>
        </pc:spChg>
        <pc:spChg chg="add">
          <ac:chgData name="Chiara 02" userId="42c20dd0012f17a9" providerId="Windows Live" clId="Web-{78C8E1A9-5871-4996-A4C0-10EECF6EDAB8}" dt="2019-05-17T13:16:20.890" v="171"/>
          <ac:spMkLst>
            <pc:docMk/>
            <pc:sldMk cId="1374919281" sldId="283"/>
            <ac:spMk id="42" creationId="{D791BCD2-3362-48E6-A75A-00B3C631D38C}"/>
          </ac:spMkLst>
        </pc:spChg>
        <pc:spChg chg="add del">
          <ac:chgData name="Chiara 02" userId="42c20dd0012f17a9" providerId="Windows Live" clId="Web-{78C8E1A9-5871-4996-A4C0-10EECF6EDAB8}" dt="2019-05-17T13:16:20.858" v="170"/>
          <ac:spMkLst>
            <pc:docMk/>
            <pc:sldMk cId="1374919281" sldId="283"/>
            <ac:spMk id="47" creationId="{879C2E81-B1A5-4249-88DD-8B2B4504031A}"/>
          </ac:spMkLst>
        </pc:spChg>
        <pc:spChg chg="add">
          <ac:chgData name="Chiara 02" userId="42c20dd0012f17a9" providerId="Windows Live" clId="Web-{78C8E1A9-5871-4996-A4C0-10EECF6EDAB8}" dt="2019-05-17T13:16:20.890" v="171"/>
          <ac:spMkLst>
            <pc:docMk/>
            <pc:sldMk cId="1374919281" sldId="283"/>
            <ac:spMk id="53" creationId="{C2AA53D5-0CA5-4625-BBE3-4A5C60565656}"/>
          </ac:spMkLst>
        </pc:spChg>
        <pc:spChg chg="add">
          <ac:chgData name="Chiara 02" userId="42c20dd0012f17a9" providerId="Windows Live" clId="Web-{78C8E1A9-5871-4996-A4C0-10EECF6EDAB8}" dt="2019-05-17T13:16:20.890" v="171"/>
          <ac:spMkLst>
            <pc:docMk/>
            <pc:sldMk cId="1374919281" sldId="283"/>
            <ac:spMk id="55" creationId="{C56E14EE-8C65-4017-ABD0-F1A3E92A970A}"/>
          </ac:spMkLst>
        </pc:spChg>
        <pc:spChg chg="add">
          <ac:chgData name="Chiara 02" userId="42c20dd0012f17a9" providerId="Windows Live" clId="Web-{78C8E1A9-5871-4996-A4C0-10EECF6EDAB8}" dt="2019-05-17T13:16:20.890" v="171"/>
          <ac:spMkLst>
            <pc:docMk/>
            <pc:sldMk cId="1374919281" sldId="283"/>
            <ac:spMk id="57" creationId="{AAC42731-4A37-489B-A661-057A005C6FED}"/>
          </ac:spMkLst>
        </pc:spChg>
        <pc:spChg chg="add">
          <ac:chgData name="Chiara 02" userId="42c20dd0012f17a9" providerId="Windows Live" clId="Web-{78C8E1A9-5871-4996-A4C0-10EECF6EDAB8}" dt="2019-05-17T13:16:20.890" v="171"/>
          <ac:spMkLst>
            <pc:docMk/>
            <pc:sldMk cId="1374919281" sldId="283"/>
            <ac:spMk id="59" creationId="{D7BA39B9-734E-400A-AD9E-AF3CC25C4588}"/>
          </ac:spMkLst>
        </pc:spChg>
        <pc:grpChg chg="add del">
          <ac:chgData name="Chiara 02" userId="42c20dd0012f17a9" providerId="Windows Live" clId="Web-{78C8E1A9-5871-4996-A4C0-10EECF6EDAB8}" dt="2019-05-17T13:16:20.890" v="171"/>
          <ac:grpSpMkLst>
            <pc:docMk/>
            <pc:sldMk cId="1374919281" sldId="283"/>
            <ac:grpSpMk id="28" creationId="{6C4F9A63-9A95-4F8F-842E-B268B062F371}"/>
          </ac:grpSpMkLst>
        </pc:grpChg>
        <pc:grpChg chg="add del">
          <ac:chgData name="Chiara 02" userId="42c20dd0012f17a9" providerId="Windows Live" clId="Web-{78C8E1A9-5871-4996-A4C0-10EECF6EDAB8}" dt="2019-05-17T13:16:20.858" v="170"/>
          <ac:grpSpMkLst>
            <pc:docMk/>
            <pc:sldMk cId="1374919281" sldId="283"/>
            <ac:grpSpMk id="43" creationId="{A23F3557-4064-410E-AB35-46CE16DA7694}"/>
          </ac:grpSpMkLst>
        </pc:grpChg>
        <pc:picChg chg="mod ord">
          <ac:chgData name="Chiara 02" userId="42c20dd0012f17a9" providerId="Windows Live" clId="Web-{78C8E1A9-5871-4996-A4C0-10EECF6EDAB8}" dt="2019-05-17T13:16:20.890" v="171"/>
          <ac:picMkLst>
            <pc:docMk/>
            <pc:sldMk cId="1374919281" sldId="283"/>
            <ac:picMk id="5" creationId="{865983F1-2B6C-413A-A40F-6E23651CD0D0}"/>
          </ac:picMkLst>
        </pc:picChg>
        <pc:picChg chg="mod ord">
          <ac:chgData name="Chiara 02" userId="42c20dd0012f17a9" providerId="Windows Live" clId="Web-{78C8E1A9-5871-4996-A4C0-10EECF6EDAB8}" dt="2019-05-17T13:16:20.890" v="171"/>
          <ac:picMkLst>
            <pc:docMk/>
            <pc:sldMk cId="1374919281" sldId="283"/>
            <ac:picMk id="6" creationId="{908A6B75-F6B5-418A-A384-8D1A9451EBC1}"/>
          </ac:picMkLst>
        </pc:picChg>
        <pc:picChg chg="mod ord">
          <ac:chgData name="Chiara 02" userId="42c20dd0012f17a9" providerId="Windows Live" clId="Web-{78C8E1A9-5871-4996-A4C0-10EECF6EDAB8}" dt="2019-05-17T13:16:20.890" v="171"/>
          <ac:picMkLst>
            <pc:docMk/>
            <pc:sldMk cId="1374919281" sldId="283"/>
            <ac:picMk id="7" creationId="{240DCB99-3B61-48FE-B7CC-95A9988E3F3E}"/>
          </ac:picMkLst>
        </pc:picChg>
        <pc:picChg chg="mod ord">
          <ac:chgData name="Chiara 02" userId="42c20dd0012f17a9" providerId="Windows Live" clId="Web-{78C8E1A9-5871-4996-A4C0-10EECF6EDAB8}" dt="2019-05-17T13:16:20.890" v="171"/>
          <ac:picMkLst>
            <pc:docMk/>
            <pc:sldMk cId="1374919281" sldId="283"/>
            <ac:picMk id="8" creationId="{F812F311-B304-4C73-B765-B4767E277E24}"/>
          </ac:picMkLst>
        </pc:picChg>
        <pc:picChg chg="add del">
          <ac:chgData name="Chiara 02" userId="42c20dd0012f17a9" providerId="Windows Live" clId="Web-{78C8E1A9-5871-4996-A4C0-10EECF6EDAB8}" dt="2019-05-17T13:16:04.640" v="166"/>
          <ac:picMkLst>
            <pc:docMk/>
            <pc:sldMk cId="1374919281" sldId="283"/>
            <ac:picMk id="15" creationId="{75816285-6D43-4FE3-BACE-D05912AF5215}"/>
          </ac:picMkLst>
        </pc:picChg>
        <pc:picChg chg="add del">
          <ac:chgData name="Chiara 02" userId="42c20dd0012f17a9" providerId="Windows Live" clId="Web-{78C8E1A9-5871-4996-A4C0-10EECF6EDAB8}" dt="2019-05-17T13:16:04.640" v="166"/>
          <ac:picMkLst>
            <pc:docMk/>
            <pc:sldMk cId="1374919281" sldId="283"/>
            <ac:picMk id="21" creationId="{349F0FCB-B638-46AB-A254-DA04F5712FFE}"/>
          </ac:picMkLst>
        </pc:picChg>
        <pc:picChg chg="add del">
          <ac:chgData name="Chiara 02" userId="42c20dd0012f17a9" providerId="Windows Live" clId="Web-{78C8E1A9-5871-4996-A4C0-10EECF6EDAB8}" dt="2019-05-17T13:16:20.890" v="171"/>
          <ac:picMkLst>
            <pc:docMk/>
            <pc:sldMk cId="1374919281" sldId="283"/>
            <ac:picMk id="34" creationId="{4A11744C-FA49-45F1-91DE-F761C1E5DE34}"/>
          </ac:picMkLst>
        </pc:picChg>
        <pc:picChg chg="add">
          <ac:chgData name="Chiara 02" userId="42c20dd0012f17a9" providerId="Windows Live" clId="Web-{78C8E1A9-5871-4996-A4C0-10EECF6EDAB8}" dt="2019-05-17T13:16:20.890" v="171"/>
          <ac:picMkLst>
            <pc:docMk/>
            <pc:sldMk cId="1374919281" sldId="283"/>
            <ac:picMk id="45" creationId="{5DB3BEE3-221E-4BD7-A2E5-0D7659F3420C}"/>
          </ac:picMkLst>
        </pc:picChg>
        <pc:picChg chg="add del">
          <ac:chgData name="Chiara 02" userId="42c20dd0012f17a9" providerId="Windows Live" clId="Web-{78C8E1A9-5871-4996-A4C0-10EECF6EDAB8}" dt="2019-05-17T13:16:20.858" v="170"/>
          <ac:picMkLst>
            <pc:docMk/>
            <pc:sldMk cId="1374919281" sldId="283"/>
            <ac:picMk id="49" creationId="{D33CB6FA-BE42-427C-BFF1-C297409443D4}"/>
          </ac:picMkLst>
        </pc:picChg>
        <pc:picChg chg="add">
          <ac:chgData name="Chiara 02" userId="42c20dd0012f17a9" providerId="Windows Live" clId="Web-{78C8E1A9-5871-4996-A4C0-10EECF6EDAB8}" dt="2019-05-17T13:16:20.890" v="171"/>
          <ac:picMkLst>
            <pc:docMk/>
            <pc:sldMk cId="1374919281" sldId="283"/>
            <ac:picMk id="51" creationId="{09CD2D26-3473-4154-9B8C-C0F81DCE3B70}"/>
          </ac:picMkLst>
        </pc:picChg>
      </pc:sldChg>
      <pc:sldChg chg="addSp modSp mod setBg">
        <pc:chgData name="Chiara 02" userId="42c20dd0012f17a9" providerId="Windows Live" clId="Web-{78C8E1A9-5871-4996-A4C0-10EECF6EDAB8}" dt="2019-05-17T13:17:34.796" v="184"/>
        <pc:sldMkLst>
          <pc:docMk/>
          <pc:sldMk cId="3178051426" sldId="284"/>
        </pc:sldMkLst>
        <pc:spChg chg="mod">
          <ac:chgData name="Chiara 02" userId="42c20dd0012f17a9" providerId="Windows Live" clId="Web-{78C8E1A9-5871-4996-A4C0-10EECF6EDAB8}" dt="2019-05-17T13:17:34.796" v="184"/>
          <ac:spMkLst>
            <pc:docMk/>
            <pc:sldMk cId="3178051426" sldId="284"/>
            <ac:spMk id="2" creationId="{EACF70C9-374B-4C95-AB4D-7AF7B486976C}"/>
          </ac:spMkLst>
        </pc:spChg>
        <pc:spChg chg="mod">
          <ac:chgData name="Chiara 02" userId="42c20dd0012f17a9" providerId="Windows Live" clId="Web-{78C8E1A9-5871-4996-A4C0-10EECF6EDAB8}" dt="2019-05-17T13:17:34.796" v="184"/>
          <ac:spMkLst>
            <pc:docMk/>
            <pc:sldMk cId="3178051426" sldId="284"/>
            <ac:spMk id="3" creationId="{E90E21EA-F1ED-4E1E-AE9D-F36B3C05E27A}"/>
          </ac:spMkLst>
        </pc:spChg>
        <pc:spChg chg="add">
          <ac:chgData name="Chiara 02" userId="42c20dd0012f17a9" providerId="Windows Live" clId="Web-{78C8E1A9-5871-4996-A4C0-10EECF6EDAB8}" dt="2019-05-17T13:17:34.796" v="184"/>
          <ac:spMkLst>
            <pc:docMk/>
            <pc:sldMk cId="3178051426" sldId="284"/>
            <ac:spMk id="9" creationId="{72B9C142-459A-45F1-9E87-0DE4F76DC35E}"/>
          </ac:spMkLst>
        </pc:spChg>
        <pc:spChg chg="add">
          <ac:chgData name="Chiara 02" userId="42c20dd0012f17a9" providerId="Windows Live" clId="Web-{78C8E1A9-5871-4996-A4C0-10EECF6EDAB8}" dt="2019-05-17T13:17:34.796" v="184"/>
          <ac:spMkLst>
            <pc:docMk/>
            <pc:sldMk cId="3178051426" sldId="284"/>
            <ac:spMk id="13" creationId="{E72C6208-222C-4F12-A931-F9679C4AD94B}"/>
          </ac:spMkLst>
        </pc:spChg>
        <pc:spChg chg="add">
          <ac:chgData name="Chiara 02" userId="42c20dd0012f17a9" providerId="Windows Live" clId="Web-{78C8E1A9-5871-4996-A4C0-10EECF6EDAB8}" dt="2019-05-17T13:17:34.796" v="184"/>
          <ac:spMkLst>
            <pc:docMk/>
            <pc:sldMk cId="3178051426" sldId="284"/>
            <ac:spMk id="15" creationId="{6AECF4AC-7938-4D2D-B9B9-96F4759E3E14}"/>
          </ac:spMkLst>
        </pc:spChg>
        <pc:picChg chg="mod">
          <ac:chgData name="Chiara 02" userId="42c20dd0012f17a9" providerId="Windows Live" clId="Web-{78C8E1A9-5871-4996-A4C0-10EECF6EDAB8}" dt="2019-05-17T13:17:34.796" v="184"/>
          <ac:picMkLst>
            <pc:docMk/>
            <pc:sldMk cId="3178051426" sldId="284"/>
            <ac:picMk id="4" creationId="{5E22C001-E31E-4BE5-A4B0-F0520E069E3C}"/>
          </ac:picMkLst>
        </pc:picChg>
        <pc:picChg chg="add">
          <ac:chgData name="Chiara 02" userId="42c20dd0012f17a9" providerId="Windows Live" clId="Web-{78C8E1A9-5871-4996-A4C0-10EECF6EDAB8}" dt="2019-05-17T13:17:34.796" v="184"/>
          <ac:picMkLst>
            <pc:docMk/>
            <pc:sldMk cId="3178051426" sldId="284"/>
            <ac:picMk id="11" creationId="{6B286538-0E8E-4225-B3E3-B8EF6E16FDD2}"/>
          </ac:picMkLst>
        </pc:picChg>
        <pc:picChg chg="add">
          <ac:chgData name="Chiara 02" userId="42c20dd0012f17a9" providerId="Windows Live" clId="Web-{78C8E1A9-5871-4996-A4C0-10EECF6EDAB8}" dt="2019-05-17T13:17:34.796" v="184"/>
          <ac:picMkLst>
            <pc:docMk/>
            <pc:sldMk cId="3178051426" sldId="284"/>
            <ac:picMk id="17" creationId="{2578723F-EB68-4332-A8B8-C1ECCDBB0A68}"/>
          </ac:picMkLst>
        </pc:picChg>
      </pc:sldChg>
      <pc:sldChg chg="addSp delSp modSp">
        <pc:chgData name="Chiara 02" userId="42c20dd0012f17a9" providerId="Windows Live" clId="Web-{78C8E1A9-5871-4996-A4C0-10EECF6EDAB8}" dt="2019-05-17T13:17:54.218" v="186"/>
        <pc:sldMkLst>
          <pc:docMk/>
          <pc:sldMk cId="4070462292" sldId="285"/>
        </pc:sldMkLst>
        <pc:spChg chg="del">
          <ac:chgData name="Chiara 02" userId="42c20dd0012f17a9" providerId="Windows Live" clId="Web-{78C8E1A9-5871-4996-A4C0-10EECF6EDAB8}" dt="2019-05-17T13:17:54.218" v="186"/>
          <ac:spMkLst>
            <pc:docMk/>
            <pc:sldMk cId="4070462292" sldId="285"/>
            <ac:spMk id="39" creationId="{610E786A-DD02-44AC-9218-565211732692}"/>
          </ac:spMkLst>
        </pc:spChg>
        <pc:spChg chg="del">
          <ac:chgData name="Chiara 02" userId="42c20dd0012f17a9" providerId="Windows Live" clId="Web-{78C8E1A9-5871-4996-A4C0-10EECF6EDAB8}" dt="2019-05-17T13:17:54.218" v="186"/>
          <ac:spMkLst>
            <pc:docMk/>
            <pc:sldMk cId="4070462292" sldId="285"/>
            <ac:spMk id="41" creationId="{AEABB181-BF29-4726-A569-41FB54271A30}"/>
          </ac:spMkLst>
        </pc:spChg>
        <pc:spChg chg="del">
          <ac:chgData name="Chiara 02" userId="42c20dd0012f17a9" providerId="Windows Live" clId="Web-{78C8E1A9-5871-4996-A4C0-10EECF6EDAB8}" dt="2019-05-17T13:17:54.218" v="186"/>
          <ac:spMkLst>
            <pc:docMk/>
            <pc:sldMk cId="4070462292" sldId="285"/>
            <ac:spMk id="43" creationId="{19A9E3A6-35E7-4115-89D6-D709B45B591A}"/>
          </ac:spMkLst>
        </pc:spChg>
        <pc:spChg chg="del">
          <ac:chgData name="Chiara 02" userId="42c20dd0012f17a9" providerId="Windows Live" clId="Web-{78C8E1A9-5871-4996-A4C0-10EECF6EDAB8}" dt="2019-05-17T13:17:54.218" v="186"/>
          <ac:spMkLst>
            <pc:docMk/>
            <pc:sldMk cId="4070462292" sldId="285"/>
            <ac:spMk id="45" creationId="{2AD62601-9D93-4783-B635-F799A354B580}"/>
          </ac:spMkLst>
        </pc:spChg>
        <pc:spChg chg="add">
          <ac:chgData name="Chiara 02" userId="42c20dd0012f17a9" providerId="Windows Live" clId="Web-{78C8E1A9-5871-4996-A4C0-10EECF6EDAB8}" dt="2019-05-17T13:17:54.218" v="186"/>
          <ac:spMkLst>
            <pc:docMk/>
            <pc:sldMk cId="4070462292" sldId="285"/>
            <ac:spMk id="50" creationId="{610E786A-DD02-44AC-9218-565211732692}"/>
          </ac:spMkLst>
        </pc:spChg>
        <pc:spChg chg="add">
          <ac:chgData name="Chiara 02" userId="42c20dd0012f17a9" providerId="Windows Live" clId="Web-{78C8E1A9-5871-4996-A4C0-10EECF6EDAB8}" dt="2019-05-17T13:17:54.218" v="186"/>
          <ac:spMkLst>
            <pc:docMk/>
            <pc:sldMk cId="4070462292" sldId="285"/>
            <ac:spMk id="52" creationId="{AEABB181-BF29-4726-A569-41FB54271A30}"/>
          </ac:spMkLst>
        </pc:spChg>
        <pc:spChg chg="add">
          <ac:chgData name="Chiara 02" userId="42c20dd0012f17a9" providerId="Windows Live" clId="Web-{78C8E1A9-5871-4996-A4C0-10EECF6EDAB8}" dt="2019-05-17T13:17:54.218" v="186"/>
          <ac:spMkLst>
            <pc:docMk/>
            <pc:sldMk cId="4070462292" sldId="285"/>
            <ac:spMk id="54" creationId="{19A9E3A6-35E7-4115-89D6-D709B45B591A}"/>
          </ac:spMkLst>
        </pc:spChg>
        <pc:spChg chg="add">
          <ac:chgData name="Chiara 02" userId="42c20dd0012f17a9" providerId="Windows Live" clId="Web-{78C8E1A9-5871-4996-A4C0-10EECF6EDAB8}" dt="2019-05-17T13:17:54.218" v="186"/>
          <ac:spMkLst>
            <pc:docMk/>
            <pc:sldMk cId="4070462292" sldId="285"/>
            <ac:spMk id="56" creationId="{2AD62601-9D93-4783-B635-F799A354B580}"/>
          </ac:spMkLst>
        </pc:spChg>
        <pc:picChg chg="mod">
          <ac:chgData name="Chiara 02" userId="42c20dd0012f17a9" providerId="Windows Live" clId="Web-{78C8E1A9-5871-4996-A4C0-10EECF6EDAB8}" dt="2019-05-17T13:17:54.218" v="186"/>
          <ac:picMkLst>
            <pc:docMk/>
            <pc:sldMk cId="4070462292" sldId="285"/>
            <ac:picMk id="11" creationId="{63243D12-9B0B-4267-9D9C-0006FA855C37}"/>
          </ac:picMkLst>
        </pc:picChg>
      </pc:sldChg>
      <pc:sldChg chg="addSp delSp modSp">
        <pc:chgData name="Chiara 02" userId="42c20dd0012f17a9" providerId="Windows Live" clId="Web-{78C8E1A9-5871-4996-A4C0-10EECF6EDAB8}" dt="2019-05-17T13:01:42.795" v="32" actId="1076"/>
        <pc:sldMkLst>
          <pc:docMk/>
          <pc:sldMk cId="888061303" sldId="287"/>
        </pc:sldMkLst>
        <pc:spChg chg="mod">
          <ac:chgData name="Chiara 02" userId="42c20dd0012f17a9" providerId="Windows Live" clId="Web-{78C8E1A9-5871-4996-A4C0-10EECF6EDAB8}" dt="2019-05-17T13:00:32.014" v="14" actId="20577"/>
          <ac:spMkLst>
            <pc:docMk/>
            <pc:sldMk cId="888061303" sldId="287"/>
            <ac:spMk id="2" creationId="{8BACCC5A-C6B6-4F16-836A-5F2989C0F25A}"/>
          </ac:spMkLst>
        </pc:spChg>
        <pc:spChg chg="mod">
          <ac:chgData name="Chiara 02" userId="42c20dd0012f17a9" providerId="Windows Live" clId="Web-{78C8E1A9-5871-4996-A4C0-10EECF6EDAB8}" dt="2019-05-17T13:01:42.795" v="32" actId="1076"/>
          <ac:spMkLst>
            <pc:docMk/>
            <pc:sldMk cId="888061303" sldId="287"/>
            <ac:spMk id="3" creationId="{A8CD85B3-6F73-4BCD-A8EA-D8DCBD6A51BD}"/>
          </ac:spMkLst>
        </pc:spChg>
        <pc:picChg chg="add del mod">
          <ac:chgData name="Chiara 02" userId="42c20dd0012f17a9" providerId="Windows Live" clId="Web-{78C8E1A9-5871-4996-A4C0-10EECF6EDAB8}" dt="2019-05-17T13:01:35.201" v="30"/>
          <ac:picMkLst>
            <pc:docMk/>
            <pc:sldMk cId="888061303" sldId="287"/>
            <ac:picMk id="4" creationId="{8127E52C-5827-45B6-9F9D-B2D3472F6EE8}"/>
          </ac:picMkLst>
        </pc:picChg>
      </pc:sldChg>
      <pc:sldChg chg="addSp modSp mod setBg">
        <pc:chgData name="Chiara 02" userId="42c20dd0012f17a9" providerId="Windows Live" clId="Web-{78C8E1A9-5871-4996-A4C0-10EECF6EDAB8}" dt="2019-05-17T13:10:39.483" v="97" actId="1076"/>
        <pc:sldMkLst>
          <pc:docMk/>
          <pc:sldMk cId="993466671" sldId="288"/>
        </pc:sldMkLst>
        <pc:spChg chg="mod">
          <ac:chgData name="Chiara 02" userId="42c20dd0012f17a9" providerId="Windows Live" clId="Web-{78C8E1A9-5871-4996-A4C0-10EECF6EDAB8}" dt="2019-05-17T13:10:29.311" v="95"/>
          <ac:spMkLst>
            <pc:docMk/>
            <pc:sldMk cId="993466671" sldId="288"/>
            <ac:spMk id="2" creationId="{CD29C3C9-A4BE-4127-B634-2DEB7ABF70BB}"/>
          </ac:spMkLst>
        </pc:spChg>
        <pc:spChg chg="mod">
          <ac:chgData name="Chiara 02" userId="42c20dd0012f17a9" providerId="Windows Live" clId="Web-{78C8E1A9-5871-4996-A4C0-10EECF6EDAB8}" dt="2019-05-17T13:10:29.311" v="95"/>
          <ac:spMkLst>
            <pc:docMk/>
            <pc:sldMk cId="993466671" sldId="288"/>
            <ac:spMk id="3" creationId="{55CCBF2E-3FAD-4D3D-B428-A1BBD4776C7B}"/>
          </ac:spMkLst>
        </pc:spChg>
        <pc:spChg chg="add">
          <ac:chgData name="Chiara 02" userId="42c20dd0012f17a9" providerId="Windows Live" clId="Web-{78C8E1A9-5871-4996-A4C0-10EECF6EDAB8}" dt="2019-05-17T13:10:29.311" v="95"/>
          <ac:spMkLst>
            <pc:docMk/>
            <pc:sldMk cId="993466671" sldId="288"/>
            <ac:spMk id="9" creationId="{72B9C142-459A-45F1-9E87-0DE4F76DC35E}"/>
          </ac:spMkLst>
        </pc:spChg>
        <pc:spChg chg="add">
          <ac:chgData name="Chiara 02" userId="42c20dd0012f17a9" providerId="Windows Live" clId="Web-{78C8E1A9-5871-4996-A4C0-10EECF6EDAB8}" dt="2019-05-17T13:10:29.311" v="95"/>
          <ac:spMkLst>
            <pc:docMk/>
            <pc:sldMk cId="993466671" sldId="288"/>
            <ac:spMk id="13" creationId="{E72C6208-222C-4F12-A931-F9679C4AD94B}"/>
          </ac:spMkLst>
        </pc:spChg>
        <pc:spChg chg="add">
          <ac:chgData name="Chiara 02" userId="42c20dd0012f17a9" providerId="Windows Live" clId="Web-{78C8E1A9-5871-4996-A4C0-10EECF6EDAB8}" dt="2019-05-17T13:10:29.311" v="95"/>
          <ac:spMkLst>
            <pc:docMk/>
            <pc:sldMk cId="993466671" sldId="288"/>
            <ac:spMk id="15" creationId="{6AECF4AC-7938-4D2D-B9B9-96F4759E3E14}"/>
          </ac:spMkLst>
        </pc:spChg>
        <pc:picChg chg="mod">
          <ac:chgData name="Chiara 02" userId="42c20dd0012f17a9" providerId="Windows Live" clId="Web-{78C8E1A9-5871-4996-A4C0-10EECF6EDAB8}" dt="2019-05-17T13:10:39.483" v="97" actId="1076"/>
          <ac:picMkLst>
            <pc:docMk/>
            <pc:sldMk cId="993466671" sldId="288"/>
            <ac:picMk id="4" creationId="{28A19145-4B13-4199-8670-70088C95B73B}"/>
          </ac:picMkLst>
        </pc:picChg>
        <pc:picChg chg="add">
          <ac:chgData name="Chiara 02" userId="42c20dd0012f17a9" providerId="Windows Live" clId="Web-{78C8E1A9-5871-4996-A4C0-10EECF6EDAB8}" dt="2019-05-17T13:10:29.311" v="95"/>
          <ac:picMkLst>
            <pc:docMk/>
            <pc:sldMk cId="993466671" sldId="288"/>
            <ac:picMk id="11" creationId="{6B286538-0E8E-4225-B3E3-B8EF6E16FDD2}"/>
          </ac:picMkLst>
        </pc:picChg>
        <pc:picChg chg="add">
          <ac:chgData name="Chiara 02" userId="42c20dd0012f17a9" providerId="Windows Live" clId="Web-{78C8E1A9-5871-4996-A4C0-10EECF6EDAB8}" dt="2019-05-17T13:10:29.311" v="95"/>
          <ac:picMkLst>
            <pc:docMk/>
            <pc:sldMk cId="993466671" sldId="288"/>
            <ac:picMk id="17" creationId="{2578723F-EB68-4332-A8B8-C1ECCDBB0A68}"/>
          </ac:picMkLst>
        </pc:picChg>
      </pc:sldChg>
      <pc:sldChg chg="addSp modSp mod setBg">
        <pc:chgData name="Chiara 02" userId="42c20dd0012f17a9" providerId="Windows Live" clId="Web-{78C8E1A9-5871-4996-A4C0-10EECF6EDAB8}" dt="2019-05-17T13:12:59.093" v="133"/>
        <pc:sldMkLst>
          <pc:docMk/>
          <pc:sldMk cId="77239617" sldId="289"/>
        </pc:sldMkLst>
        <pc:spChg chg="mod">
          <ac:chgData name="Chiara 02" userId="42c20dd0012f17a9" providerId="Windows Live" clId="Web-{78C8E1A9-5871-4996-A4C0-10EECF6EDAB8}" dt="2019-05-17T13:12:59.093" v="133"/>
          <ac:spMkLst>
            <pc:docMk/>
            <pc:sldMk cId="77239617" sldId="289"/>
            <ac:spMk id="2" creationId="{6BFD3B51-A729-40BD-9683-85A4066FCF2F}"/>
          </ac:spMkLst>
        </pc:spChg>
        <pc:spChg chg="mod">
          <ac:chgData name="Chiara 02" userId="42c20dd0012f17a9" providerId="Windows Live" clId="Web-{78C8E1A9-5871-4996-A4C0-10EECF6EDAB8}" dt="2019-05-17T13:12:59.093" v="133"/>
          <ac:spMkLst>
            <pc:docMk/>
            <pc:sldMk cId="77239617" sldId="289"/>
            <ac:spMk id="3" creationId="{A2768B1F-52CE-4185-B2F3-088B3ECF9B5B}"/>
          </ac:spMkLst>
        </pc:spChg>
        <pc:spChg chg="add">
          <ac:chgData name="Chiara 02" userId="42c20dd0012f17a9" providerId="Windows Live" clId="Web-{78C8E1A9-5871-4996-A4C0-10EECF6EDAB8}" dt="2019-05-17T13:12:59.093" v="133"/>
          <ac:spMkLst>
            <pc:docMk/>
            <pc:sldMk cId="77239617" sldId="289"/>
            <ac:spMk id="9" creationId="{72B9C142-459A-45F1-9E87-0DE4F76DC35E}"/>
          </ac:spMkLst>
        </pc:spChg>
        <pc:spChg chg="add">
          <ac:chgData name="Chiara 02" userId="42c20dd0012f17a9" providerId="Windows Live" clId="Web-{78C8E1A9-5871-4996-A4C0-10EECF6EDAB8}" dt="2019-05-17T13:12:59.093" v="133"/>
          <ac:spMkLst>
            <pc:docMk/>
            <pc:sldMk cId="77239617" sldId="289"/>
            <ac:spMk id="13" creationId="{E72C6208-222C-4F12-A931-F9679C4AD94B}"/>
          </ac:spMkLst>
        </pc:spChg>
        <pc:spChg chg="add">
          <ac:chgData name="Chiara 02" userId="42c20dd0012f17a9" providerId="Windows Live" clId="Web-{78C8E1A9-5871-4996-A4C0-10EECF6EDAB8}" dt="2019-05-17T13:12:59.093" v="133"/>
          <ac:spMkLst>
            <pc:docMk/>
            <pc:sldMk cId="77239617" sldId="289"/>
            <ac:spMk id="15" creationId="{6AECF4AC-7938-4D2D-B9B9-96F4759E3E14}"/>
          </ac:spMkLst>
        </pc:spChg>
        <pc:picChg chg="mod">
          <ac:chgData name="Chiara 02" userId="42c20dd0012f17a9" providerId="Windows Live" clId="Web-{78C8E1A9-5871-4996-A4C0-10EECF6EDAB8}" dt="2019-05-17T13:12:59.093" v="133"/>
          <ac:picMkLst>
            <pc:docMk/>
            <pc:sldMk cId="77239617" sldId="289"/>
            <ac:picMk id="4" creationId="{414AB501-2FA0-4249-A0A7-744388E12C03}"/>
          </ac:picMkLst>
        </pc:picChg>
        <pc:picChg chg="add">
          <ac:chgData name="Chiara 02" userId="42c20dd0012f17a9" providerId="Windows Live" clId="Web-{78C8E1A9-5871-4996-A4C0-10EECF6EDAB8}" dt="2019-05-17T13:12:59.093" v="133"/>
          <ac:picMkLst>
            <pc:docMk/>
            <pc:sldMk cId="77239617" sldId="289"/>
            <ac:picMk id="11" creationId="{6B286538-0E8E-4225-B3E3-B8EF6E16FDD2}"/>
          </ac:picMkLst>
        </pc:picChg>
        <pc:picChg chg="add">
          <ac:chgData name="Chiara 02" userId="42c20dd0012f17a9" providerId="Windows Live" clId="Web-{78C8E1A9-5871-4996-A4C0-10EECF6EDAB8}" dt="2019-05-17T13:12:59.093" v="133"/>
          <ac:picMkLst>
            <pc:docMk/>
            <pc:sldMk cId="77239617" sldId="289"/>
            <ac:picMk id="17" creationId="{2578723F-EB68-4332-A8B8-C1ECCDBB0A68}"/>
          </ac:picMkLst>
        </pc:picChg>
      </pc:sldChg>
      <pc:sldChg chg="addSp modSp mod setBg">
        <pc:chgData name="Chiara 02" userId="42c20dd0012f17a9" providerId="Windows Live" clId="Web-{78C8E1A9-5871-4996-A4C0-10EECF6EDAB8}" dt="2019-05-17T13:14:11.999" v="144"/>
        <pc:sldMkLst>
          <pc:docMk/>
          <pc:sldMk cId="3112735305" sldId="290"/>
        </pc:sldMkLst>
        <pc:spChg chg="mod">
          <ac:chgData name="Chiara 02" userId="42c20dd0012f17a9" providerId="Windows Live" clId="Web-{78C8E1A9-5871-4996-A4C0-10EECF6EDAB8}" dt="2019-05-17T13:14:11.999" v="144"/>
          <ac:spMkLst>
            <pc:docMk/>
            <pc:sldMk cId="3112735305" sldId="290"/>
            <ac:spMk id="2" creationId="{BB2AF598-26A8-4940-A86C-B5DD9A9E1E99}"/>
          </ac:spMkLst>
        </pc:spChg>
        <pc:spChg chg="mod">
          <ac:chgData name="Chiara 02" userId="42c20dd0012f17a9" providerId="Windows Live" clId="Web-{78C8E1A9-5871-4996-A4C0-10EECF6EDAB8}" dt="2019-05-17T13:14:11.999" v="144"/>
          <ac:spMkLst>
            <pc:docMk/>
            <pc:sldMk cId="3112735305" sldId="290"/>
            <ac:spMk id="3" creationId="{FA3DC1B6-CE2A-4537-B778-8040C5C0642D}"/>
          </ac:spMkLst>
        </pc:spChg>
        <pc:spChg chg="add">
          <ac:chgData name="Chiara 02" userId="42c20dd0012f17a9" providerId="Windows Live" clId="Web-{78C8E1A9-5871-4996-A4C0-10EECF6EDAB8}" dt="2019-05-17T13:14:11.999" v="144"/>
          <ac:spMkLst>
            <pc:docMk/>
            <pc:sldMk cId="3112735305" sldId="290"/>
            <ac:spMk id="9" creationId="{4A9E36F3-4E47-45B4-B922-288AAC852563}"/>
          </ac:spMkLst>
        </pc:spChg>
        <pc:spChg chg="add">
          <ac:chgData name="Chiara 02" userId="42c20dd0012f17a9" providerId="Windows Live" clId="Web-{78C8E1A9-5871-4996-A4C0-10EECF6EDAB8}" dt="2019-05-17T13:14:11.999" v="144"/>
          <ac:spMkLst>
            <pc:docMk/>
            <pc:sldMk cId="3112735305" sldId="290"/>
            <ac:spMk id="13" creationId="{A064FC89-F2D3-48DE-A503-468AF47BB321}"/>
          </ac:spMkLst>
        </pc:spChg>
        <pc:spChg chg="add">
          <ac:chgData name="Chiara 02" userId="42c20dd0012f17a9" providerId="Windows Live" clId="Web-{78C8E1A9-5871-4996-A4C0-10EECF6EDAB8}" dt="2019-05-17T13:14:11.999" v="144"/>
          <ac:spMkLst>
            <pc:docMk/>
            <pc:sldMk cId="3112735305" sldId="290"/>
            <ac:spMk id="15" creationId="{49BBBB81-5E69-4F8B-A824-86E9500CE76F}"/>
          </ac:spMkLst>
        </pc:spChg>
        <pc:spChg chg="add">
          <ac:chgData name="Chiara 02" userId="42c20dd0012f17a9" providerId="Windows Live" clId="Web-{78C8E1A9-5871-4996-A4C0-10EECF6EDAB8}" dt="2019-05-17T13:14:11.999" v="144"/>
          <ac:spMkLst>
            <pc:docMk/>
            <pc:sldMk cId="3112735305" sldId="290"/>
            <ac:spMk id="19" creationId="{0396B376-D34E-46EE-8B45-9EB9DE54065A}"/>
          </ac:spMkLst>
        </pc:spChg>
        <pc:picChg chg="mod">
          <ac:chgData name="Chiara 02" userId="42c20dd0012f17a9" providerId="Windows Live" clId="Web-{78C8E1A9-5871-4996-A4C0-10EECF6EDAB8}" dt="2019-05-17T13:14:11.999" v="144"/>
          <ac:picMkLst>
            <pc:docMk/>
            <pc:sldMk cId="3112735305" sldId="290"/>
            <ac:picMk id="4" creationId="{0249CEE9-4E8E-4E4E-A091-9F1EF74547FC}"/>
          </ac:picMkLst>
        </pc:picChg>
        <pc:picChg chg="add">
          <ac:chgData name="Chiara 02" userId="42c20dd0012f17a9" providerId="Windows Live" clId="Web-{78C8E1A9-5871-4996-A4C0-10EECF6EDAB8}" dt="2019-05-17T13:14:11.999" v="144"/>
          <ac:picMkLst>
            <pc:docMk/>
            <pc:sldMk cId="3112735305" sldId="290"/>
            <ac:picMk id="11" creationId="{2A605857-B038-47AC-9593-A0FC9ADD6F6A}"/>
          </ac:picMkLst>
        </pc:picChg>
        <pc:picChg chg="add">
          <ac:chgData name="Chiara 02" userId="42c20dd0012f17a9" providerId="Windows Live" clId="Web-{78C8E1A9-5871-4996-A4C0-10EECF6EDAB8}" dt="2019-05-17T13:14:11.999" v="144"/>
          <ac:picMkLst>
            <pc:docMk/>
            <pc:sldMk cId="3112735305" sldId="290"/>
            <ac:picMk id="17" creationId="{EE8B2F90-E56D-41A6-B60F-1EE3D8513811}"/>
          </ac:picMkLst>
        </pc:picChg>
      </pc:sldChg>
      <pc:sldChg chg="addSp modSp mod setBg">
        <pc:chgData name="Chiara 02" userId="42c20dd0012f17a9" providerId="Windows Live" clId="Web-{78C8E1A9-5871-4996-A4C0-10EECF6EDAB8}" dt="2019-05-17T13:15:14.718" v="159"/>
        <pc:sldMkLst>
          <pc:docMk/>
          <pc:sldMk cId="411431552" sldId="291"/>
        </pc:sldMkLst>
        <pc:spChg chg="mod">
          <ac:chgData name="Chiara 02" userId="42c20dd0012f17a9" providerId="Windows Live" clId="Web-{78C8E1A9-5871-4996-A4C0-10EECF6EDAB8}" dt="2019-05-17T13:15:14.718" v="159"/>
          <ac:spMkLst>
            <pc:docMk/>
            <pc:sldMk cId="411431552" sldId="291"/>
            <ac:spMk id="2" creationId="{BB2AF598-26A8-4940-A86C-B5DD9A9E1E99}"/>
          </ac:spMkLst>
        </pc:spChg>
        <pc:spChg chg="mod">
          <ac:chgData name="Chiara 02" userId="42c20dd0012f17a9" providerId="Windows Live" clId="Web-{78C8E1A9-5871-4996-A4C0-10EECF6EDAB8}" dt="2019-05-17T13:15:14.718" v="159"/>
          <ac:spMkLst>
            <pc:docMk/>
            <pc:sldMk cId="411431552" sldId="291"/>
            <ac:spMk id="3" creationId="{FA3DC1B6-CE2A-4537-B778-8040C5C0642D}"/>
          </ac:spMkLst>
        </pc:spChg>
        <pc:spChg chg="add">
          <ac:chgData name="Chiara 02" userId="42c20dd0012f17a9" providerId="Windows Live" clId="Web-{78C8E1A9-5871-4996-A4C0-10EECF6EDAB8}" dt="2019-05-17T13:15:14.718" v="159"/>
          <ac:spMkLst>
            <pc:docMk/>
            <pc:sldMk cId="411431552" sldId="291"/>
            <ac:spMk id="9" creationId="{4A9E36F3-4E47-45B4-B922-288AAC852563}"/>
          </ac:spMkLst>
        </pc:spChg>
        <pc:spChg chg="add">
          <ac:chgData name="Chiara 02" userId="42c20dd0012f17a9" providerId="Windows Live" clId="Web-{78C8E1A9-5871-4996-A4C0-10EECF6EDAB8}" dt="2019-05-17T13:15:14.718" v="159"/>
          <ac:spMkLst>
            <pc:docMk/>
            <pc:sldMk cId="411431552" sldId="291"/>
            <ac:spMk id="13" creationId="{A064FC89-F2D3-48DE-A503-468AF47BB321}"/>
          </ac:spMkLst>
        </pc:spChg>
        <pc:spChg chg="add">
          <ac:chgData name="Chiara 02" userId="42c20dd0012f17a9" providerId="Windows Live" clId="Web-{78C8E1A9-5871-4996-A4C0-10EECF6EDAB8}" dt="2019-05-17T13:15:14.718" v="159"/>
          <ac:spMkLst>
            <pc:docMk/>
            <pc:sldMk cId="411431552" sldId="291"/>
            <ac:spMk id="15" creationId="{49BBBB81-5E69-4F8B-A824-86E9500CE76F}"/>
          </ac:spMkLst>
        </pc:spChg>
        <pc:spChg chg="add">
          <ac:chgData name="Chiara 02" userId="42c20dd0012f17a9" providerId="Windows Live" clId="Web-{78C8E1A9-5871-4996-A4C0-10EECF6EDAB8}" dt="2019-05-17T13:15:14.718" v="159"/>
          <ac:spMkLst>
            <pc:docMk/>
            <pc:sldMk cId="411431552" sldId="291"/>
            <ac:spMk id="19" creationId="{0396B376-D34E-46EE-8B45-9EB9DE54065A}"/>
          </ac:spMkLst>
        </pc:spChg>
        <pc:picChg chg="mod">
          <ac:chgData name="Chiara 02" userId="42c20dd0012f17a9" providerId="Windows Live" clId="Web-{78C8E1A9-5871-4996-A4C0-10EECF6EDAB8}" dt="2019-05-17T13:15:14.718" v="159"/>
          <ac:picMkLst>
            <pc:docMk/>
            <pc:sldMk cId="411431552" sldId="291"/>
            <ac:picMk id="4" creationId="{FAA66799-8240-4449-A419-E0FD8007C548}"/>
          </ac:picMkLst>
        </pc:picChg>
        <pc:picChg chg="add">
          <ac:chgData name="Chiara 02" userId="42c20dd0012f17a9" providerId="Windows Live" clId="Web-{78C8E1A9-5871-4996-A4C0-10EECF6EDAB8}" dt="2019-05-17T13:15:14.718" v="159"/>
          <ac:picMkLst>
            <pc:docMk/>
            <pc:sldMk cId="411431552" sldId="291"/>
            <ac:picMk id="11" creationId="{2A605857-B038-47AC-9593-A0FC9ADD6F6A}"/>
          </ac:picMkLst>
        </pc:picChg>
        <pc:picChg chg="add">
          <ac:chgData name="Chiara 02" userId="42c20dd0012f17a9" providerId="Windows Live" clId="Web-{78C8E1A9-5871-4996-A4C0-10EECF6EDAB8}" dt="2019-05-17T13:15:14.718" v="159"/>
          <ac:picMkLst>
            <pc:docMk/>
            <pc:sldMk cId="411431552" sldId="291"/>
            <ac:picMk id="17" creationId="{EE8B2F90-E56D-41A6-B60F-1EE3D8513811}"/>
          </ac:picMkLst>
        </pc:picChg>
      </pc:sldChg>
      <pc:sldChg chg="addSp modSp mod setBg">
        <pc:chgData name="Chiara 02" userId="42c20dd0012f17a9" providerId="Windows Live" clId="Web-{78C8E1A9-5871-4996-A4C0-10EECF6EDAB8}" dt="2019-05-17T13:17:40.155" v="185"/>
        <pc:sldMkLst>
          <pc:docMk/>
          <pc:sldMk cId="961351942" sldId="292"/>
        </pc:sldMkLst>
        <pc:spChg chg="mod">
          <ac:chgData name="Chiara 02" userId="42c20dd0012f17a9" providerId="Windows Live" clId="Web-{78C8E1A9-5871-4996-A4C0-10EECF6EDAB8}" dt="2019-05-17T13:17:40.155" v="185"/>
          <ac:spMkLst>
            <pc:docMk/>
            <pc:sldMk cId="961351942" sldId="292"/>
            <ac:spMk id="2" creationId="{EACF70C9-374B-4C95-AB4D-7AF7B486976C}"/>
          </ac:spMkLst>
        </pc:spChg>
        <pc:spChg chg="mod">
          <ac:chgData name="Chiara 02" userId="42c20dd0012f17a9" providerId="Windows Live" clId="Web-{78C8E1A9-5871-4996-A4C0-10EECF6EDAB8}" dt="2019-05-17T13:17:40.155" v="185"/>
          <ac:spMkLst>
            <pc:docMk/>
            <pc:sldMk cId="961351942" sldId="292"/>
            <ac:spMk id="3" creationId="{E90E21EA-F1ED-4E1E-AE9D-F36B3C05E27A}"/>
          </ac:spMkLst>
        </pc:spChg>
        <pc:spChg chg="add">
          <ac:chgData name="Chiara 02" userId="42c20dd0012f17a9" providerId="Windows Live" clId="Web-{78C8E1A9-5871-4996-A4C0-10EECF6EDAB8}" dt="2019-05-17T13:17:40.155" v="185"/>
          <ac:spMkLst>
            <pc:docMk/>
            <pc:sldMk cId="961351942" sldId="292"/>
            <ac:spMk id="9" creationId="{72B9C142-459A-45F1-9E87-0DE4F76DC35E}"/>
          </ac:spMkLst>
        </pc:spChg>
        <pc:spChg chg="add">
          <ac:chgData name="Chiara 02" userId="42c20dd0012f17a9" providerId="Windows Live" clId="Web-{78C8E1A9-5871-4996-A4C0-10EECF6EDAB8}" dt="2019-05-17T13:17:40.155" v="185"/>
          <ac:spMkLst>
            <pc:docMk/>
            <pc:sldMk cId="961351942" sldId="292"/>
            <ac:spMk id="13" creationId="{E72C6208-222C-4F12-A931-F9679C4AD94B}"/>
          </ac:spMkLst>
        </pc:spChg>
        <pc:spChg chg="add">
          <ac:chgData name="Chiara 02" userId="42c20dd0012f17a9" providerId="Windows Live" clId="Web-{78C8E1A9-5871-4996-A4C0-10EECF6EDAB8}" dt="2019-05-17T13:17:40.155" v="185"/>
          <ac:spMkLst>
            <pc:docMk/>
            <pc:sldMk cId="961351942" sldId="292"/>
            <ac:spMk id="15" creationId="{6AECF4AC-7938-4D2D-B9B9-96F4759E3E14}"/>
          </ac:spMkLst>
        </pc:spChg>
        <pc:picChg chg="mod">
          <ac:chgData name="Chiara 02" userId="42c20dd0012f17a9" providerId="Windows Live" clId="Web-{78C8E1A9-5871-4996-A4C0-10EECF6EDAB8}" dt="2019-05-17T13:17:40.155" v="185"/>
          <ac:picMkLst>
            <pc:docMk/>
            <pc:sldMk cId="961351942" sldId="292"/>
            <ac:picMk id="4" creationId="{99F56EC6-E98E-4DBB-A326-1C8432D360C2}"/>
          </ac:picMkLst>
        </pc:picChg>
        <pc:picChg chg="add">
          <ac:chgData name="Chiara 02" userId="42c20dd0012f17a9" providerId="Windows Live" clId="Web-{78C8E1A9-5871-4996-A4C0-10EECF6EDAB8}" dt="2019-05-17T13:17:40.155" v="185"/>
          <ac:picMkLst>
            <pc:docMk/>
            <pc:sldMk cId="961351942" sldId="292"/>
            <ac:picMk id="11" creationId="{6B286538-0E8E-4225-B3E3-B8EF6E16FDD2}"/>
          </ac:picMkLst>
        </pc:picChg>
        <pc:picChg chg="add">
          <ac:chgData name="Chiara 02" userId="42c20dd0012f17a9" providerId="Windows Live" clId="Web-{78C8E1A9-5871-4996-A4C0-10EECF6EDAB8}" dt="2019-05-17T13:17:40.155" v="185"/>
          <ac:picMkLst>
            <pc:docMk/>
            <pc:sldMk cId="961351942" sldId="292"/>
            <ac:picMk id="17" creationId="{2578723F-EB68-4332-A8B8-C1ECCDBB0A68}"/>
          </ac:picMkLst>
        </pc:picChg>
      </pc:sldChg>
      <pc:sldChg chg="addSp modSp mod setBg">
        <pc:chgData name="Chiara 02" userId="42c20dd0012f17a9" providerId="Windows Live" clId="Web-{78C8E1A9-5871-4996-A4C0-10EECF6EDAB8}" dt="2019-05-17T13:19:22.984" v="205" actId="20577"/>
        <pc:sldMkLst>
          <pc:docMk/>
          <pc:sldMk cId="984564735" sldId="293"/>
        </pc:sldMkLst>
        <pc:spChg chg="mod">
          <ac:chgData name="Chiara 02" userId="42c20dd0012f17a9" providerId="Windows Live" clId="Web-{78C8E1A9-5871-4996-A4C0-10EECF6EDAB8}" dt="2019-05-17T13:18:19.233" v="187"/>
          <ac:spMkLst>
            <pc:docMk/>
            <pc:sldMk cId="984564735" sldId="293"/>
            <ac:spMk id="2" creationId="{709702B8-1429-4582-9E79-9E804B77E486}"/>
          </ac:spMkLst>
        </pc:spChg>
        <pc:spChg chg="mod">
          <ac:chgData name="Chiara 02" userId="42c20dd0012f17a9" providerId="Windows Live" clId="Web-{78C8E1A9-5871-4996-A4C0-10EECF6EDAB8}" dt="2019-05-17T13:19:22.984" v="205" actId="20577"/>
          <ac:spMkLst>
            <pc:docMk/>
            <pc:sldMk cId="984564735" sldId="293"/>
            <ac:spMk id="3" creationId="{0ADEE054-3D40-47F5-9DF4-C1D39D664B40}"/>
          </ac:spMkLst>
        </pc:spChg>
        <pc:spChg chg="add">
          <ac:chgData name="Chiara 02" userId="42c20dd0012f17a9" providerId="Windows Live" clId="Web-{78C8E1A9-5871-4996-A4C0-10EECF6EDAB8}" dt="2019-05-17T13:18:19.233" v="187"/>
          <ac:spMkLst>
            <pc:docMk/>
            <pc:sldMk cId="984564735" sldId="293"/>
            <ac:spMk id="9" creationId="{72B9C142-459A-45F1-9E87-0DE4F76DC35E}"/>
          </ac:spMkLst>
        </pc:spChg>
        <pc:spChg chg="add">
          <ac:chgData name="Chiara 02" userId="42c20dd0012f17a9" providerId="Windows Live" clId="Web-{78C8E1A9-5871-4996-A4C0-10EECF6EDAB8}" dt="2019-05-17T13:18:19.233" v="187"/>
          <ac:spMkLst>
            <pc:docMk/>
            <pc:sldMk cId="984564735" sldId="293"/>
            <ac:spMk id="13" creationId="{E72C6208-222C-4F12-A931-F9679C4AD94B}"/>
          </ac:spMkLst>
        </pc:spChg>
        <pc:spChg chg="add">
          <ac:chgData name="Chiara 02" userId="42c20dd0012f17a9" providerId="Windows Live" clId="Web-{78C8E1A9-5871-4996-A4C0-10EECF6EDAB8}" dt="2019-05-17T13:18:19.233" v="187"/>
          <ac:spMkLst>
            <pc:docMk/>
            <pc:sldMk cId="984564735" sldId="293"/>
            <ac:spMk id="15" creationId="{6AECF4AC-7938-4D2D-B9B9-96F4759E3E14}"/>
          </ac:spMkLst>
        </pc:spChg>
        <pc:picChg chg="mod">
          <ac:chgData name="Chiara 02" userId="42c20dd0012f17a9" providerId="Windows Live" clId="Web-{78C8E1A9-5871-4996-A4C0-10EECF6EDAB8}" dt="2019-05-17T13:18:19.233" v="187"/>
          <ac:picMkLst>
            <pc:docMk/>
            <pc:sldMk cId="984564735" sldId="293"/>
            <ac:picMk id="4" creationId="{F3E0B451-0526-4024-9654-6A87219DB654}"/>
          </ac:picMkLst>
        </pc:picChg>
        <pc:picChg chg="add">
          <ac:chgData name="Chiara 02" userId="42c20dd0012f17a9" providerId="Windows Live" clId="Web-{78C8E1A9-5871-4996-A4C0-10EECF6EDAB8}" dt="2019-05-17T13:18:19.233" v="187"/>
          <ac:picMkLst>
            <pc:docMk/>
            <pc:sldMk cId="984564735" sldId="293"/>
            <ac:picMk id="11" creationId="{6B286538-0E8E-4225-B3E3-B8EF6E16FDD2}"/>
          </ac:picMkLst>
        </pc:picChg>
        <pc:picChg chg="add">
          <ac:chgData name="Chiara 02" userId="42c20dd0012f17a9" providerId="Windows Live" clId="Web-{78C8E1A9-5871-4996-A4C0-10EECF6EDAB8}" dt="2019-05-17T13:18:19.233" v="187"/>
          <ac:picMkLst>
            <pc:docMk/>
            <pc:sldMk cId="984564735" sldId="293"/>
            <ac:picMk id="17" creationId="{2578723F-EB68-4332-A8B8-C1ECCDBB0A68}"/>
          </ac:picMkLst>
        </pc:picChg>
      </pc:sldChg>
      <pc:sldChg chg="add replId">
        <pc:chgData name="Chiara 02" userId="42c20dd0012f17a9" providerId="Windows Live" clId="Web-{78C8E1A9-5871-4996-A4C0-10EECF6EDAB8}" dt="2019-05-17T13:11:05.686" v="100"/>
        <pc:sldMkLst>
          <pc:docMk/>
          <pc:sldMk cId="77851585" sldId="295"/>
        </pc:sldMkLst>
      </pc:sldChg>
      <pc:sldChg chg="addSp modSp add mod replId setBg">
        <pc:chgData name="Chiara 02" userId="42c20dd0012f17a9" providerId="Windows Live" clId="Web-{78C8E1A9-5871-4996-A4C0-10EECF6EDAB8}" dt="2019-05-17T13:15:18.530" v="160"/>
        <pc:sldMkLst>
          <pc:docMk/>
          <pc:sldMk cId="2393497524" sldId="296"/>
        </pc:sldMkLst>
        <pc:spChg chg="mod">
          <ac:chgData name="Chiara 02" userId="42c20dd0012f17a9" providerId="Windows Live" clId="Web-{78C8E1A9-5871-4996-A4C0-10EECF6EDAB8}" dt="2019-05-17T13:15:18.530" v="160"/>
          <ac:spMkLst>
            <pc:docMk/>
            <pc:sldMk cId="2393497524" sldId="296"/>
            <ac:spMk id="2" creationId="{BB2AF598-26A8-4940-A86C-B5DD9A9E1E99}"/>
          </ac:spMkLst>
        </pc:spChg>
        <pc:spChg chg="mod">
          <ac:chgData name="Chiara 02" userId="42c20dd0012f17a9" providerId="Windows Live" clId="Web-{78C8E1A9-5871-4996-A4C0-10EECF6EDAB8}" dt="2019-05-17T13:15:18.530" v="160"/>
          <ac:spMkLst>
            <pc:docMk/>
            <pc:sldMk cId="2393497524" sldId="296"/>
            <ac:spMk id="3" creationId="{FA3DC1B6-CE2A-4537-B778-8040C5C0642D}"/>
          </ac:spMkLst>
        </pc:spChg>
        <pc:spChg chg="add">
          <ac:chgData name="Chiara 02" userId="42c20dd0012f17a9" providerId="Windows Live" clId="Web-{78C8E1A9-5871-4996-A4C0-10EECF6EDAB8}" dt="2019-05-17T13:15:18.530" v="160"/>
          <ac:spMkLst>
            <pc:docMk/>
            <pc:sldMk cId="2393497524" sldId="296"/>
            <ac:spMk id="9" creationId="{4A9E36F3-4E47-45B4-B922-288AAC852563}"/>
          </ac:spMkLst>
        </pc:spChg>
        <pc:spChg chg="add">
          <ac:chgData name="Chiara 02" userId="42c20dd0012f17a9" providerId="Windows Live" clId="Web-{78C8E1A9-5871-4996-A4C0-10EECF6EDAB8}" dt="2019-05-17T13:15:18.530" v="160"/>
          <ac:spMkLst>
            <pc:docMk/>
            <pc:sldMk cId="2393497524" sldId="296"/>
            <ac:spMk id="13" creationId="{A064FC89-F2D3-48DE-A503-468AF47BB321}"/>
          </ac:spMkLst>
        </pc:spChg>
        <pc:spChg chg="add">
          <ac:chgData name="Chiara 02" userId="42c20dd0012f17a9" providerId="Windows Live" clId="Web-{78C8E1A9-5871-4996-A4C0-10EECF6EDAB8}" dt="2019-05-17T13:15:18.530" v="160"/>
          <ac:spMkLst>
            <pc:docMk/>
            <pc:sldMk cId="2393497524" sldId="296"/>
            <ac:spMk id="15" creationId="{49BBBB81-5E69-4F8B-A824-86E9500CE76F}"/>
          </ac:spMkLst>
        </pc:spChg>
        <pc:spChg chg="add">
          <ac:chgData name="Chiara 02" userId="42c20dd0012f17a9" providerId="Windows Live" clId="Web-{78C8E1A9-5871-4996-A4C0-10EECF6EDAB8}" dt="2019-05-17T13:15:18.530" v="160"/>
          <ac:spMkLst>
            <pc:docMk/>
            <pc:sldMk cId="2393497524" sldId="296"/>
            <ac:spMk id="19" creationId="{0396B376-D34E-46EE-8B45-9EB9DE54065A}"/>
          </ac:spMkLst>
        </pc:spChg>
        <pc:picChg chg="mod">
          <ac:chgData name="Chiara 02" userId="42c20dd0012f17a9" providerId="Windows Live" clId="Web-{78C8E1A9-5871-4996-A4C0-10EECF6EDAB8}" dt="2019-05-17T13:15:18.530" v="160"/>
          <ac:picMkLst>
            <pc:docMk/>
            <pc:sldMk cId="2393497524" sldId="296"/>
            <ac:picMk id="4" creationId="{FAA66799-8240-4449-A419-E0FD8007C548}"/>
          </ac:picMkLst>
        </pc:picChg>
        <pc:picChg chg="add">
          <ac:chgData name="Chiara 02" userId="42c20dd0012f17a9" providerId="Windows Live" clId="Web-{78C8E1A9-5871-4996-A4C0-10EECF6EDAB8}" dt="2019-05-17T13:15:18.530" v="160"/>
          <ac:picMkLst>
            <pc:docMk/>
            <pc:sldMk cId="2393497524" sldId="296"/>
            <ac:picMk id="11" creationId="{2A605857-B038-47AC-9593-A0FC9ADD6F6A}"/>
          </ac:picMkLst>
        </pc:picChg>
        <pc:picChg chg="add">
          <ac:chgData name="Chiara 02" userId="42c20dd0012f17a9" providerId="Windows Live" clId="Web-{78C8E1A9-5871-4996-A4C0-10EECF6EDAB8}" dt="2019-05-17T13:15:18.530" v="160"/>
          <ac:picMkLst>
            <pc:docMk/>
            <pc:sldMk cId="2393497524" sldId="296"/>
            <ac:picMk id="17" creationId="{EE8B2F90-E56D-41A6-B60F-1EE3D8513811}"/>
          </ac:picMkLst>
        </pc:picChg>
      </pc:sldChg>
    </pc:docChg>
  </pc:docChgLst>
  <pc:docChgLst>
    <pc:chgData name="Chiara 02" userId="42c20dd0012f17a9" providerId="Windows Live" clId="Web-{6D175B9D-DD90-4CD8-A827-CAF3C8E0B9F0}"/>
    <pc:docChg chg="addSld modSld">
      <pc:chgData name="Chiara 02" userId="42c20dd0012f17a9" providerId="Windows Live" clId="Web-{6D175B9D-DD90-4CD8-A827-CAF3C8E0B9F0}" dt="2019-05-16T21:00:04.839" v="645"/>
      <pc:docMkLst>
        <pc:docMk/>
      </pc:docMkLst>
      <pc:sldChg chg="delSp">
        <pc:chgData name="Chiara 02" userId="42c20dd0012f17a9" providerId="Windows Live" clId="Web-{6D175B9D-DD90-4CD8-A827-CAF3C8E0B9F0}" dt="2019-05-16T20:58:35.182" v="617"/>
        <pc:sldMkLst>
          <pc:docMk/>
          <pc:sldMk cId="2052851263" sldId="256"/>
        </pc:sldMkLst>
        <pc:graphicFrameChg chg="del">
          <ac:chgData name="Chiara 02" userId="42c20dd0012f17a9" providerId="Windows Live" clId="Web-{6D175B9D-DD90-4CD8-A827-CAF3C8E0B9F0}" dt="2019-05-16T20:58:35.182" v="617"/>
          <ac:graphicFrameMkLst>
            <pc:docMk/>
            <pc:sldMk cId="2052851263" sldId="256"/>
            <ac:graphicFrameMk id="5" creationId="{775B63B6-937D-4CED-BFD6-E197BD61F5A9}"/>
          </ac:graphicFrameMkLst>
        </pc:graphicFrameChg>
      </pc:sldChg>
      <pc:sldChg chg="delSp">
        <pc:chgData name="Chiara 02" userId="42c20dd0012f17a9" providerId="Windows Live" clId="Web-{6D175B9D-DD90-4CD8-A827-CAF3C8E0B9F0}" dt="2019-05-16T20:58:37.885" v="618"/>
        <pc:sldMkLst>
          <pc:docMk/>
          <pc:sldMk cId="3171553378" sldId="257"/>
        </pc:sldMkLst>
        <pc:graphicFrameChg chg="del">
          <ac:chgData name="Chiara 02" userId="42c20dd0012f17a9" providerId="Windows Live" clId="Web-{6D175B9D-DD90-4CD8-A827-CAF3C8E0B9F0}" dt="2019-05-16T20:58:37.885" v="618"/>
          <ac:graphicFrameMkLst>
            <pc:docMk/>
            <pc:sldMk cId="3171553378" sldId="257"/>
            <ac:graphicFrameMk id="5" creationId="{81792D68-8932-4D7F-8A82-1252E8575892}"/>
          </ac:graphicFrameMkLst>
        </pc:graphicFrameChg>
      </pc:sldChg>
      <pc:sldChg chg="delSp">
        <pc:chgData name="Chiara 02" userId="42c20dd0012f17a9" providerId="Windows Live" clId="Web-{6D175B9D-DD90-4CD8-A827-CAF3C8E0B9F0}" dt="2019-05-16T20:58:40.994" v="619"/>
        <pc:sldMkLst>
          <pc:docMk/>
          <pc:sldMk cId="4134671317" sldId="258"/>
        </pc:sldMkLst>
        <pc:graphicFrameChg chg="del">
          <ac:chgData name="Chiara 02" userId="42c20dd0012f17a9" providerId="Windows Live" clId="Web-{6D175B9D-DD90-4CD8-A827-CAF3C8E0B9F0}" dt="2019-05-16T20:58:40.994" v="619"/>
          <ac:graphicFrameMkLst>
            <pc:docMk/>
            <pc:sldMk cId="4134671317" sldId="258"/>
            <ac:graphicFrameMk id="5" creationId="{EFC5BECB-E732-4877-9827-771CFB4BE905}"/>
          </ac:graphicFrameMkLst>
        </pc:graphicFrameChg>
      </pc:sldChg>
      <pc:sldChg chg="delSp modSp">
        <pc:chgData name="Chiara 02" userId="42c20dd0012f17a9" providerId="Windows Live" clId="Web-{6D175B9D-DD90-4CD8-A827-CAF3C8E0B9F0}" dt="2019-05-16T20:58:43.807" v="620"/>
        <pc:sldMkLst>
          <pc:docMk/>
          <pc:sldMk cId="2727768072" sldId="259"/>
        </pc:sldMkLst>
        <pc:spChg chg="mod">
          <ac:chgData name="Chiara 02" userId="42c20dd0012f17a9" providerId="Windows Live" clId="Web-{6D175B9D-DD90-4CD8-A827-CAF3C8E0B9F0}" dt="2019-05-16T20:23:13.037" v="4" actId="20577"/>
          <ac:spMkLst>
            <pc:docMk/>
            <pc:sldMk cId="2727768072" sldId="259"/>
            <ac:spMk id="3" creationId="{D86E5E57-B03B-4950-A16A-BE91B036302A}"/>
          </ac:spMkLst>
        </pc:spChg>
        <pc:graphicFrameChg chg="del">
          <ac:chgData name="Chiara 02" userId="42c20dd0012f17a9" providerId="Windows Live" clId="Web-{6D175B9D-DD90-4CD8-A827-CAF3C8E0B9F0}" dt="2019-05-16T20:58:43.807" v="620"/>
          <ac:graphicFrameMkLst>
            <pc:docMk/>
            <pc:sldMk cId="2727768072" sldId="259"/>
            <ac:graphicFrameMk id="5" creationId="{9DB013A4-98E5-4E76-A491-C8BE5FB6A330}"/>
          </ac:graphicFrameMkLst>
        </pc:graphicFrameChg>
      </pc:sldChg>
      <pc:sldChg chg="delSp modSp">
        <pc:chgData name="Chiara 02" userId="42c20dd0012f17a9" providerId="Windows Live" clId="Web-{6D175B9D-DD90-4CD8-A827-CAF3C8E0B9F0}" dt="2019-05-16T20:58:45.557" v="621"/>
        <pc:sldMkLst>
          <pc:docMk/>
          <pc:sldMk cId="1511505025" sldId="260"/>
        </pc:sldMkLst>
        <pc:spChg chg="mod">
          <ac:chgData name="Chiara 02" userId="42c20dd0012f17a9" providerId="Windows Live" clId="Web-{6D175B9D-DD90-4CD8-A827-CAF3C8E0B9F0}" dt="2019-05-16T20:25:37.335" v="95" actId="20577"/>
          <ac:spMkLst>
            <pc:docMk/>
            <pc:sldMk cId="1511505025" sldId="260"/>
            <ac:spMk id="3" creationId="{BE5A9292-C49D-4C13-B317-CF80328134CB}"/>
          </ac:spMkLst>
        </pc:spChg>
        <pc:graphicFrameChg chg="del">
          <ac:chgData name="Chiara 02" userId="42c20dd0012f17a9" providerId="Windows Live" clId="Web-{6D175B9D-DD90-4CD8-A827-CAF3C8E0B9F0}" dt="2019-05-16T20:58:45.557" v="621"/>
          <ac:graphicFrameMkLst>
            <pc:docMk/>
            <pc:sldMk cId="1511505025" sldId="260"/>
            <ac:graphicFrameMk id="5" creationId="{3E6837F0-2E13-4931-87EA-EA2BC3338D36}"/>
          </ac:graphicFrameMkLst>
        </pc:graphicFrameChg>
      </pc:sldChg>
      <pc:sldChg chg="addSp delSp modSp">
        <pc:chgData name="Chiara 02" userId="42c20dd0012f17a9" providerId="Windows Live" clId="Web-{6D175B9D-DD90-4CD8-A827-CAF3C8E0B9F0}" dt="2019-05-16T20:58:51.994" v="622"/>
        <pc:sldMkLst>
          <pc:docMk/>
          <pc:sldMk cId="3282462088" sldId="261"/>
        </pc:sldMkLst>
        <pc:spChg chg="mod">
          <ac:chgData name="Chiara 02" userId="42c20dd0012f17a9" providerId="Windows Live" clId="Web-{6D175B9D-DD90-4CD8-A827-CAF3C8E0B9F0}" dt="2019-05-16T20:28:21.867" v="138" actId="1076"/>
          <ac:spMkLst>
            <pc:docMk/>
            <pc:sldMk cId="3282462088" sldId="261"/>
            <ac:spMk id="3" creationId="{5715D708-86DA-4B95-AB30-BE32086B4587}"/>
          </ac:spMkLst>
        </pc:spChg>
        <pc:graphicFrameChg chg="del">
          <ac:chgData name="Chiara 02" userId="42c20dd0012f17a9" providerId="Windows Live" clId="Web-{6D175B9D-DD90-4CD8-A827-CAF3C8E0B9F0}" dt="2019-05-16T20:58:51.994" v="622"/>
          <ac:graphicFrameMkLst>
            <pc:docMk/>
            <pc:sldMk cId="3282462088" sldId="261"/>
            <ac:graphicFrameMk id="5" creationId="{C03EF13C-959B-4D32-A80B-8C218F5E456F}"/>
          </ac:graphicFrameMkLst>
        </pc:graphicFrameChg>
        <pc:picChg chg="add mod">
          <ac:chgData name="Chiara 02" userId="42c20dd0012f17a9" providerId="Windows Live" clId="Web-{6D175B9D-DD90-4CD8-A827-CAF3C8E0B9F0}" dt="2019-05-16T20:28:27.883" v="139" actId="14100"/>
          <ac:picMkLst>
            <pc:docMk/>
            <pc:sldMk cId="3282462088" sldId="261"/>
            <ac:picMk id="4" creationId="{37B94F90-2883-46B1-8D40-80E7044DE00B}"/>
          </ac:picMkLst>
        </pc:picChg>
      </pc:sldChg>
      <pc:sldChg chg="delSp modSp">
        <pc:chgData name="Chiara 02" userId="42c20dd0012f17a9" providerId="Windows Live" clId="Web-{6D175B9D-DD90-4CD8-A827-CAF3C8E0B9F0}" dt="2019-05-16T20:58:54.979" v="623"/>
        <pc:sldMkLst>
          <pc:docMk/>
          <pc:sldMk cId="3164062926" sldId="262"/>
        </pc:sldMkLst>
        <pc:spChg chg="mod">
          <ac:chgData name="Chiara 02" userId="42c20dd0012f17a9" providerId="Windows Live" clId="Web-{6D175B9D-DD90-4CD8-A827-CAF3C8E0B9F0}" dt="2019-05-16T20:34:44.824" v="279" actId="20577"/>
          <ac:spMkLst>
            <pc:docMk/>
            <pc:sldMk cId="3164062926" sldId="262"/>
            <ac:spMk id="3" creationId="{E9E3C72E-3D82-4218-AAE1-5DCD72B94BB5}"/>
          </ac:spMkLst>
        </pc:spChg>
        <pc:graphicFrameChg chg="del">
          <ac:chgData name="Chiara 02" userId="42c20dd0012f17a9" providerId="Windows Live" clId="Web-{6D175B9D-DD90-4CD8-A827-CAF3C8E0B9F0}" dt="2019-05-16T20:58:54.979" v="623"/>
          <ac:graphicFrameMkLst>
            <pc:docMk/>
            <pc:sldMk cId="3164062926" sldId="262"/>
            <ac:graphicFrameMk id="5" creationId="{CCEA652E-DBA6-4F28-B0E6-E916AD1E2F2D}"/>
          </ac:graphicFrameMkLst>
        </pc:graphicFrameChg>
        <pc:picChg chg="mod">
          <ac:chgData name="Chiara 02" userId="42c20dd0012f17a9" providerId="Windows Live" clId="Web-{6D175B9D-DD90-4CD8-A827-CAF3C8E0B9F0}" dt="2019-05-16T20:30:52.853" v="154" actId="1076"/>
          <ac:picMkLst>
            <pc:docMk/>
            <pc:sldMk cId="3164062926" sldId="262"/>
            <ac:picMk id="7" creationId="{7146D9B6-1199-4468-8985-D0510DF1D74B}"/>
          </ac:picMkLst>
        </pc:picChg>
      </pc:sldChg>
      <pc:sldChg chg="delSp modSp">
        <pc:chgData name="Chiara 02" userId="42c20dd0012f17a9" providerId="Windows Live" clId="Web-{6D175B9D-DD90-4CD8-A827-CAF3C8E0B9F0}" dt="2019-05-16T20:59:03.041" v="625"/>
        <pc:sldMkLst>
          <pc:docMk/>
          <pc:sldMk cId="2128313649" sldId="263"/>
        </pc:sldMkLst>
        <pc:spChg chg="mod">
          <ac:chgData name="Chiara 02" userId="42c20dd0012f17a9" providerId="Windows Live" clId="Web-{6D175B9D-DD90-4CD8-A827-CAF3C8E0B9F0}" dt="2019-05-16T20:34:56.527" v="280" actId="20577"/>
          <ac:spMkLst>
            <pc:docMk/>
            <pc:sldMk cId="2128313649" sldId="263"/>
            <ac:spMk id="3" creationId="{6C43E3AF-AE85-4E1D-A9E1-093583D0BB7B}"/>
          </ac:spMkLst>
        </pc:spChg>
        <pc:graphicFrameChg chg="del">
          <ac:chgData name="Chiara 02" userId="42c20dd0012f17a9" providerId="Windows Live" clId="Web-{6D175B9D-DD90-4CD8-A827-CAF3C8E0B9F0}" dt="2019-05-16T20:59:03.041" v="625"/>
          <ac:graphicFrameMkLst>
            <pc:docMk/>
            <pc:sldMk cId="2128313649" sldId="263"/>
            <ac:graphicFrameMk id="5" creationId="{0FB9E34E-AF0B-43F6-906E-52F244E20DF0}"/>
          </ac:graphicFrameMkLst>
        </pc:graphicFrameChg>
      </pc:sldChg>
      <pc:sldChg chg="delSp modSp">
        <pc:chgData name="Chiara 02" userId="42c20dd0012f17a9" providerId="Windows Live" clId="Web-{6D175B9D-DD90-4CD8-A827-CAF3C8E0B9F0}" dt="2019-05-16T20:59:00.072" v="624"/>
        <pc:sldMkLst>
          <pc:docMk/>
          <pc:sldMk cId="3647913318" sldId="264"/>
        </pc:sldMkLst>
        <pc:spChg chg="mod">
          <ac:chgData name="Chiara 02" userId="42c20dd0012f17a9" providerId="Windows Live" clId="Web-{6D175B9D-DD90-4CD8-A827-CAF3C8E0B9F0}" dt="2019-05-16T20:35:02.059" v="283" actId="20577"/>
          <ac:spMkLst>
            <pc:docMk/>
            <pc:sldMk cId="3647913318" sldId="264"/>
            <ac:spMk id="3" creationId="{6C32D682-EEC0-440A-AF07-796D71043843}"/>
          </ac:spMkLst>
        </pc:spChg>
        <pc:graphicFrameChg chg="del">
          <ac:chgData name="Chiara 02" userId="42c20dd0012f17a9" providerId="Windows Live" clId="Web-{6D175B9D-DD90-4CD8-A827-CAF3C8E0B9F0}" dt="2019-05-16T20:59:00.072" v="624"/>
          <ac:graphicFrameMkLst>
            <pc:docMk/>
            <pc:sldMk cId="3647913318" sldId="264"/>
            <ac:graphicFrameMk id="5" creationId="{FAF74802-A068-4E0C-AA53-C473FBFBAD71}"/>
          </ac:graphicFrameMkLst>
        </pc:graphicFrameChg>
      </pc:sldChg>
      <pc:sldChg chg="delSp modSp">
        <pc:chgData name="Chiara 02" userId="42c20dd0012f17a9" providerId="Windows Live" clId="Web-{6D175B9D-DD90-4CD8-A827-CAF3C8E0B9F0}" dt="2019-05-16T20:59:05.729" v="626"/>
        <pc:sldMkLst>
          <pc:docMk/>
          <pc:sldMk cId="1714783586" sldId="265"/>
        </pc:sldMkLst>
        <pc:spChg chg="mod">
          <ac:chgData name="Chiara 02" userId="42c20dd0012f17a9" providerId="Windows Live" clId="Web-{6D175B9D-DD90-4CD8-A827-CAF3C8E0B9F0}" dt="2019-05-16T20:35:11.121" v="286" actId="20577"/>
          <ac:spMkLst>
            <pc:docMk/>
            <pc:sldMk cId="1714783586" sldId="265"/>
            <ac:spMk id="3" creationId="{B6E8A250-49EF-4E5D-86B1-74EAC5DFF7D4}"/>
          </ac:spMkLst>
        </pc:spChg>
        <pc:graphicFrameChg chg="del">
          <ac:chgData name="Chiara 02" userId="42c20dd0012f17a9" providerId="Windows Live" clId="Web-{6D175B9D-DD90-4CD8-A827-CAF3C8E0B9F0}" dt="2019-05-16T20:59:05.729" v="626"/>
          <ac:graphicFrameMkLst>
            <pc:docMk/>
            <pc:sldMk cId="1714783586" sldId="265"/>
            <ac:graphicFrameMk id="5" creationId="{597E9192-80E8-43FE-A972-2E60D090A401}"/>
          </ac:graphicFrameMkLst>
        </pc:graphicFrameChg>
      </pc:sldChg>
      <pc:sldChg chg="addSp delSp modSp">
        <pc:chgData name="Chiara 02" userId="42c20dd0012f17a9" providerId="Windows Live" clId="Web-{6D175B9D-DD90-4CD8-A827-CAF3C8E0B9F0}" dt="2019-05-16T20:59:08.182" v="627"/>
        <pc:sldMkLst>
          <pc:docMk/>
          <pc:sldMk cId="3339139478" sldId="266"/>
        </pc:sldMkLst>
        <pc:spChg chg="mod">
          <ac:chgData name="Chiara 02" userId="42c20dd0012f17a9" providerId="Windows Live" clId="Web-{6D175B9D-DD90-4CD8-A827-CAF3C8E0B9F0}" dt="2019-05-16T20:35:43.512" v="298" actId="1076"/>
          <ac:spMkLst>
            <pc:docMk/>
            <pc:sldMk cId="3339139478" sldId="266"/>
            <ac:spMk id="3" creationId="{3BA153A7-7759-4456-817B-6421EBEA0848}"/>
          </ac:spMkLst>
        </pc:spChg>
        <pc:graphicFrameChg chg="del">
          <ac:chgData name="Chiara 02" userId="42c20dd0012f17a9" providerId="Windows Live" clId="Web-{6D175B9D-DD90-4CD8-A827-CAF3C8E0B9F0}" dt="2019-05-16T20:59:08.182" v="627"/>
          <ac:graphicFrameMkLst>
            <pc:docMk/>
            <pc:sldMk cId="3339139478" sldId="266"/>
            <ac:graphicFrameMk id="5" creationId="{FDF0923F-9603-4812-B83B-59CA70D85E0B}"/>
          </ac:graphicFrameMkLst>
        </pc:graphicFrameChg>
        <pc:picChg chg="add mod">
          <ac:chgData name="Chiara 02" userId="42c20dd0012f17a9" providerId="Windows Live" clId="Web-{6D175B9D-DD90-4CD8-A827-CAF3C8E0B9F0}" dt="2019-05-16T20:35:48.731" v="300" actId="1076"/>
          <ac:picMkLst>
            <pc:docMk/>
            <pc:sldMk cId="3339139478" sldId="266"/>
            <ac:picMk id="4" creationId="{7481494B-DF53-49F8-8525-A7302A767186}"/>
          </ac:picMkLst>
        </pc:picChg>
      </pc:sldChg>
      <pc:sldChg chg="delSp modSp">
        <pc:chgData name="Chiara 02" userId="42c20dd0012f17a9" providerId="Windows Live" clId="Web-{6D175B9D-DD90-4CD8-A827-CAF3C8E0B9F0}" dt="2019-05-16T20:59:11.729" v="628"/>
        <pc:sldMkLst>
          <pc:docMk/>
          <pc:sldMk cId="2845159757" sldId="267"/>
        </pc:sldMkLst>
        <pc:spChg chg="mod">
          <ac:chgData name="Chiara 02" userId="42c20dd0012f17a9" providerId="Windows Live" clId="Web-{6D175B9D-DD90-4CD8-A827-CAF3C8E0B9F0}" dt="2019-05-16T20:36:27.436" v="305" actId="20577"/>
          <ac:spMkLst>
            <pc:docMk/>
            <pc:sldMk cId="2845159757" sldId="267"/>
            <ac:spMk id="3" creationId="{775B1F69-A6DD-4858-AE4C-A2F210B44052}"/>
          </ac:spMkLst>
        </pc:spChg>
        <pc:graphicFrameChg chg="del">
          <ac:chgData name="Chiara 02" userId="42c20dd0012f17a9" providerId="Windows Live" clId="Web-{6D175B9D-DD90-4CD8-A827-CAF3C8E0B9F0}" dt="2019-05-16T20:59:11.729" v="628"/>
          <ac:graphicFrameMkLst>
            <pc:docMk/>
            <pc:sldMk cId="2845159757" sldId="267"/>
            <ac:graphicFrameMk id="5" creationId="{82A26E36-10C9-4089-ABE4-D1F4736D8A3C}"/>
          </ac:graphicFrameMkLst>
        </pc:graphicFrameChg>
      </pc:sldChg>
      <pc:sldChg chg="addSp delSp modSp">
        <pc:chgData name="Chiara 02" userId="42c20dd0012f17a9" providerId="Windows Live" clId="Web-{6D175B9D-DD90-4CD8-A827-CAF3C8E0B9F0}" dt="2019-05-16T20:59:13.854" v="629"/>
        <pc:sldMkLst>
          <pc:docMk/>
          <pc:sldMk cId="3138738031" sldId="268"/>
        </pc:sldMkLst>
        <pc:spChg chg="mod">
          <ac:chgData name="Chiara 02" userId="42c20dd0012f17a9" providerId="Windows Live" clId="Web-{6D175B9D-DD90-4CD8-A827-CAF3C8E0B9F0}" dt="2019-05-16T20:36:35.373" v="306" actId="20577"/>
          <ac:spMkLst>
            <pc:docMk/>
            <pc:sldMk cId="3138738031" sldId="268"/>
            <ac:spMk id="3" creationId="{07686B31-B6CE-41EA-9C89-BBD0AB082EBE}"/>
          </ac:spMkLst>
        </pc:spChg>
        <pc:graphicFrameChg chg="del">
          <ac:chgData name="Chiara 02" userId="42c20dd0012f17a9" providerId="Windows Live" clId="Web-{6D175B9D-DD90-4CD8-A827-CAF3C8E0B9F0}" dt="2019-05-16T20:59:13.854" v="629"/>
          <ac:graphicFrameMkLst>
            <pc:docMk/>
            <pc:sldMk cId="3138738031" sldId="268"/>
            <ac:graphicFrameMk id="6" creationId="{384A5090-3646-445D-8B82-31684FECB804}"/>
          </ac:graphicFrameMkLst>
        </pc:graphicFrameChg>
        <pc:picChg chg="add mod">
          <ac:chgData name="Chiara 02" userId="42c20dd0012f17a9" providerId="Windows Live" clId="Web-{6D175B9D-DD90-4CD8-A827-CAF3C8E0B9F0}" dt="2019-05-16T20:37:17.169" v="312" actId="1076"/>
          <ac:picMkLst>
            <pc:docMk/>
            <pc:sldMk cId="3138738031" sldId="268"/>
            <ac:picMk id="4" creationId="{97807C49-D2A1-4CD8-911A-EFAC2C37D2B5}"/>
          </ac:picMkLst>
        </pc:picChg>
      </pc:sldChg>
      <pc:sldChg chg="delSp modSp">
        <pc:chgData name="Chiara 02" userId="42c20dd0012f17a9" providerId="Windows Live" clId="Web-{6D175B9D-DD90-4CD8-A827-CAF3C8E0B9F0}" dt="2019-05-16T20:42:49.361" v="404" actId="20577"/>
        <pc:sldMkLst>
          <pc:docMk/>
          <pc:sldMk cId="392142096" sldId="269"/>
        </pc:sldMkLst>
        <pc:spChg chg="mod">
          <ac:chgData name="Chiara 02" userId="42c20dd0012f17a9" providerId="Windows Live" clId="Web-{6D175B9D-DD90-4CD8-A827-CAF3C8E0B9F0}" dt="2019-05-16T20:41:07.312" v="381" actId="20577"/>
          <ac:spMkLst>
            <pc:docMk/>
            <pc:sldMk cId="392142096" sldId="269"/>
            <ac:spMk id="2" creationId="{8BACCC5A-C6B6-4F16-836A-5F2989C0F25A}"/>
          </ac:spMkLst>
        </pc:spChg>
        <pc:spChg chg="mod">
          <ac:chgData name="Chiara 02" userId="42c20dd0012f17a9" providerId="Windows Live" clId="Web-{6D175B9D-DD90-4CD8-A827-CAF3C8E0B9F0}" dt="2019-05-16T20:42:49.361" v="404" actId="20577"/>
          <ac:spMkLst>
            <pc:docMk/>
            <pc:sldMk cId="392142096" sldId="269"/>
            <ac:spMk id="3" creationId="{A8CD85B3-6F73-4BCD-A8EA-D8DCBD6A51BD}"/>
          </ac:spMkLst>
        </pc:spChg>
        <pc:graphicFrameChg chg="del">
          <ac:chgData name="Chiara 02" userId="42c20dd0012f17a9" providerId="Windows Live" clId="Web-{6D175B9D-DD90-4CD8-A827-CAF3C8E0B9F0}" dt="2019-05-16T20:37:40.138" v="316"/>
          <ac:graphicFrameMkLst>
            <pc:docMk/>
            <pc:sldMk cId="392142096" sldId="269"/>
            <ac:graphicFrameMk id="6" creationId="{E5A912F0-92C6-4123-AF58-95418A85DE6F}"/>
          </ac:graphicFrameMkLst>
        </pc:graphicFrameChg>
      </pc:sldChg>
      <pc:sldChg chg="delSp modSp">
        <pc:chgData name="Chiara 02" userId="42c20dd0012f17a9" providerId="Windows Live" clId="Web-{6D175B9D-DD90-4CD8-A827-CAF3C8E0B9F0}" dt="2019-05-16T20:59:21.963" v="631"/>
        <pc:sldMkLst>
          <pc:docMk/>
          <pc:sldMk cId="2653997981" sldId="270"/>
        </pc:sldMkLst>
        <pc:spChg chg="mod">
          <ac:chgData name="Chiara 02" userId="42c20dd0012f17a9" providerId="Windows Live" clId="Web-{6D175B9D-DD90-4CD8-A827-CAF3C8E0B9F0}" dt="2019-05-16T20:39:44.921" v="358" actId="20577"/>
          <ac:spMkLst>
            <pc:docMk/>
            <pc:sldMk cId="2653997981" sldId="270"/>
            <ac:spMk id="3" creationId="{F72B84D5-5DAE-4DF3-B946-A0EAA4544641}"/>
          </ac:spMkLst>
        </pc:spChg>
        <pc:graphicFrameChg chg="del">
          <ac:chgData name="Chiara 02" userId="42c20dd0012f17a9" providerId="Windows Live" clId="Web-{6D175B9D-DD90-4CD8-A827-CAF3C8E0B9F0}" dt="2019-05-16T20:59:21.963" v="631"/>
          <ac:graphicFrameMkLst>
            <pc:docMk/>
            <pc:sldMk cId="2653997981" sldId="270"/>
            <ac:graphicFrameMk id="6" creationId="{84CDB92A-D019-4DE7-B4CE-10E7D09F3ADD}"/>
          </ac:graphicFrameMkLst>
        </pc:graphicFrameChg>
      </pc:sldChg>
      <pc:sldChg chg="delSp modSp">
        <pc:chgData name="Chiara 02" userId="42c20dd0012f17a9" providerId="Windows Live" clId="Web-{6D175B9D-DD90-4CD8-A827-CAF3C8E0B9F0}" dt="2019-05-16T20:59:25.073" v="632"/>
        <pc:sldMkLst>
          <pc:docMk/>
          <pc:sldMk cId="2346488817" sldId="271"/>
        </pc:sldMkLst>
        <pc:spChg chg="mod">
          <ac:chgData name="Chiara 02" userId="42c20dd0012f17a9" providerId="Windows Live" clId="Web-{6D175B9D-DD90-4CD8-A827-CAF3C8E0B9F0}" dt="2019-05-16T20:39:37.733" v="356" actId="1076"/>
          <ac:spMkLst>
            <pc:docMk/>
            <pc:sldMk cId="2346488817" sldId="271"/>
            <ac:spMk id="3" creationId="{D8DB47C1-044F-4631-8FE6-514E04374F2F}"/>
          </ac:spMkLst>
        </pc:spChg>
        <pc:graphicFrameChg chg="del">
          <ac:chgData name="Chiara 02" userId="42c20dd0012f17a9" providerId="Windows Live" clId="Web-{6D175B9D-DD90-4CD8-A827-CAF3C8E0B9F0}" dt="2019-05-16T20:59:25.073" v="632"/>
          <ac:graphicFrameMkLst>
            <pc:docMk/>
            <pc:sldMk cId="2346488817" sldId="271"/>
            <ac:graphicFrameMk id="6" creationId="{FCF764A1-E490-4361-AD15-9ED5A98B23E6}"/>
          </ac:graphicFrameMkLst>
        </pc:graphicFrameChg>
        <pc:picChg chg="mod">
          <ac:chgData name="Chiara 02" userId="42c20dd0012f17a9" providerId="Windows Live" clId="Web-{6D175B9D-DD90-4CD8-A827-CAF3C8E0B9F0}" dt="2019-05-16T20:39:39.514" v="357" actId="1076"/>
          <ac:picMkLst>
            <pc:docMk/>
            <pc:sldMk cId="2346488817" sldId="271"/>
            <ac:picMk id="4" creationId="{56E31B77-CF5A-4C64-B060-15F62CD1A4D8}"/>
          </ac:picMkLst>
        </pc:picChg>
      </pc:sldChg>
      <pc:sldChg chg="delSp modSp">
        <pc:chgData name="Chiara 02" userId="42c20dd0012f17a9" providerId="Windows Live" clId="Web-{6D175B9D-DD90-4CD8-A827-CAF3C8E0B9F0}" dt="2019-05-16T20:59:28.557" v="633"/>
        <pc:sldMkLst>
          <pc:docMk/>
          <pc:sldMk cId="1241796579" sldId="272"/>
        </pc:sldMkLst>
        <pc:spChg chg="mod">
          <ac:chgData name="Chiara 02" userId="42c20dd0012f17a9" providerId="Windows Live" clId="Web-{6D175B9D-DD90-4CD8-A827-CAF3C8E0B9F0}" dt="2019-05-16T20:40:26.519" v="365" actId="1076"/>
          <ac:spMkLst>
            <pc:docMk/>
            <pc:sldMk cId="1241796579" sldId="272"/>
            <ac:spMk id="3" creationId="{760A6207-FDFA-4D36-8F18-DC786D410814}"/>
          </ac:spMkLst>
        </pc:spChg>
        <pc:graphicFrameChg chg="del">
          <ac:chgData name="Chiara 02" userId="42c20dd0012f17a9" providerId="Windows Live" clId="Web-{6D175B9D-DD90-4CD8-A827-CAF3C8E0B9F0}" dt="2019-05-16T20:59:28.557" v="633"/>
          <ac:graphicFrameMkLst>
            <pc:docMk/>
            <pc:sldMk cId="1241796579" sldId="272"/>
            <ac:graphicFrameMk id="6" creationId="{37EDDF05-6D47-45EF-8899-43C0715361CD}"/>
          </ac:graphicFrameMkLst>
        </pc:graphicFrameChg>
        <pc:picChg chg="mod">
          <ac:chgData name="Chiara 02" userId="42c20dd0012f17a9" providerId="Windows Live" clId="Web-{6D175B9D-DD90-4CD8-A827-CAF3C8E0B9F0}" dt="2019-05-16T20:40:22.405" v="364" actId="1076"/>
          <ac:picMkLst>
            <pc:docMk/>
            <pc:sldMk cId="1241796579" sldId="272"/>
            <ac:picMk id="4" creationId="{3120EEE8-9EEE-494B-8C39-B4CE10B1E063}"/>
          </ac:picMkLst>
        </pc:picChg>
      </pc:sldChg>
      <pc:sldChg chg="addSp delSp modSp">
        <pc:chgData name="Chiara 02" userId="42c20dd0012f17a9" providerId="Windows Live" clId="Web-{6D175B9D-DD90-4CD8-A827-CAF3C8E0B9F0}" dt="2019-05-16T20:59:31.417" v="634"/>
        <pc:sldMkLst>
          <pc:docMk/>
          <pc:sldMk cId="3032764126" sldId="273"/>
        </pc:sldMkLst>
        <pc:spChg chg="mod">
          <ac:chgData name="Chiara 02" userId="42c20dd0012f17a9" providerId="Windows Live" clId="Web-{6D175B9D-DD90-4CD8-A827-CAF3C8E0B9F0}" dt="2019-05-16T20:42:07.860" v="396" actId="1076"/>
          <ac:spMkLst>
            <pc:docMk/>
            <pc:sldMk cId="3032764126" sldId="273"/>
            <ac:spMk id="3" creationId="{1DD93AA8-8E91-4CDC-9453-1F4829C6B985}"/>
          </ac:spMkLst>
        </pc:spChg>
        <pc:graphicFrameChg chg="del">
          <ac:chgData name="Chiara 02" userId="42c20dd0012f17a9" providerId="Windows Live" clId="Web-{6D175B9D-DD90-4CD8-A827-CAF3C8E0B9F0}" dt="2019-05-16T20:59:31.417" v="634"/>
          <ac:graphicFrameMkLst>
            <pc:docMk/>
            <pc:sldMk cId="3032764126" sldId="273"/>
            <ac:graphicFrameMk id="5" creationId="{B900D25A-A006-43CA-8ED5-53D2A6518938}"/>
          </ac:graphicFrameMkLst>
        </pc:graphicFrameChg>
        <pc:picChg chg="add mod">
          <ac:chgData name="Chiara 02" userId="42c20dd0012f17a9" providerId="Windows Live" clId="Web-{6D175B9D-DD90-4CD8-A827-CAF3C8E0B9F0}" dt="2019-05-16T20:42:11.032" v="397" actId="1076"/>
          <ac:picMkLst>
            <pc:docMk/>
            <pc:sldMk cId="3032764126" sldId="273"/>
            <ac:picMk id="4" creationId="{C376EF11-4A0A-4537-A03B-629920CC40A7}"/>
          </ac:picMkLst>
        </pc:picChg>
      </pc:sldChg>
      <pc:sldChg chg="addSp delSp modSp">
        <pc:chgData name="Chiara 02" userId="42c20dd0012f17a9" providerId="Windows Live" clId="Web-{6D175B9D-DD90-4CD8-A827-CAF3C8E0B9F0}" dt="2019-05-16T20:59:33.745" v="635"/>
        <pc:sldMkLst>
          <pc:docMk/>
          <pc:sldMk cId="4117243420" sldId="274"/>
        </pc:sldMkLst>
        <pc:spChg chg="mod">
          <ac:chgData name="Chiara 02" userId="42c20dd0012f17a9" providerId="Windows Live" clId="Web-{6D175B9D-DD90-4CD8-A827-CAF3C8E0B9F0}" dt="2019-05-16T20:43:38.548" v="414" actId="14100"/>
          <ac:spMkLst>
            <pc:docMk/>
            <pc:sldMk cId="4117243420" sldId="274"/>
            <ac:spMk id="3" creationId="{13ED6F05-FEE4-4AB7-8904-998452904606}"/>
          </ac:spMkLst>
        </pc:spChg>
        <pc:graphicFrameChg chg="del">
          <ac:chgData name="Chiara 02" userId="42c20dd0012f17a9" providerId="Windows Live" clId="Web-{6D175B9D-DD90-4CD8-A827-CAF3C8E0B9F0}" dt="2019-05-16T20:59:33.745" v="635"/>
          <ac:graphicFrameMkLst>
            <pc:docMk/>
            <pc:sldMk cId="4117243420" sldId="274"/>
            <ac:graphicFrameMk id="6" creationId="{25BC565B-DE07-45A9-9E41-08D78359FAA9}"/>
          </ac:graphicFrameMkLst>
        </pc:graphicFrameChg>
        <pc:picChg chg="add mod">
          <ac:chgData name="Chiara 02" userId="42c20dd0012f17a9" providerId="Windows Live" clId="Web-{6D175B9D-DD90-4CD8-A827-CAF3C8E0B9F0}" dt="2019-05-16T20:43:43.642" v="415" actId="14100"/>
          <ac:picMkLst>
            <pc:docMk/>
            <pc:sldMk cId="4117243420" sldId="274"/>
            <ac:picMk id="4" creationId="{23C37FE8-C086-4EE6-A679-BA4609B600BA}"/>
          </ac:picMkLst>
        </pc:picChg>
      </pc:sldChg>
      <pc:sldChg chg="delSp modSp">
        <pc:chgData name="Chiara 02" userId="42c20dd0012f17a9" providerId="Windows Live" clId="Web-{6D175B9D-DD90-4CD8-A827-CAF3C8E0B9F0}" dt="2019-05-16T20:59:36.526" v="636"/>
        <pc:sldMkLst>
          <pc:docMk/>
          <pc:sldMk cId="1091995047" sldId="275"/>
        </pc:sldMkLst>
        <pc:spChg chg="mod">
          <ac:chgData name="Chiara 02" userId="42c20dd0012f17a9" providerId="Windows Live" clId="Web-{6D175B9D-DD90-4CD8-A827-CAF3C8E0B9F0}" dt="2019-05-16T20:44:06.142" v="420" actId="1076"/>
          <ac:spMkLst>
            <pc:docMk/>
            <pc:sldMk cId="1091995047" sldId="275"/>
            <ac:spMk id="3" creationId="{82EC4938-85E1-4546-BBBC-B15818097C47}"/>
          </ac:spMkLst>
        </pc:spChg>
        <pc:graphicFrameChg chg="del">
          <ac:chgData name="Chiara 02" userId="42c20dd0012f17a9" providerId="Windows Live" clId="Web-{6D175B9D-DD90-4CD8-A827-CAF3C8E0B9F0}" dt="2019-05-16T20:59:36.526" v="636"/>
          <ac:graphicFrameMkLst>
            <pc:docMk/>
            <pc:sldMk cId="1091995047" sldId="275"/>
            <ac:graphicFrameMk id="6" creationId="{CEDD38CF-A28A-48FF-85D2-F70C740912C9}"/>
          </ac:graphicFrameMkLst>
        </pc:graphicFrameChg>
      </pc:sldChg>
      <pc:sldChg chg="delSp modSp">
        <pc:chgData name="Chiara 02" userId="42c20dd0012f17a9" providerId="Windows Live" clId="Web-{6D175B9D-DD90-4CD8-A827-CAF3C8E0B9F0}" dt="2019-05-16T20:59:39.213" v="637"/>
        <pc:sldMkLst>
          <pc:docMk/>
          <pc:sldMk cId="1168325762" sldId="276"/>
        </pc:sldMkLst>
        <pc:spChg chg="mod">
          <ac:chgData name="Chiara 02" userId="42c20dd0012f17a9" providerId="Windows Live" clId="Web-{6D175B9D-DD90-4CD8-A827-CAF3C8E0B9F0}" dt="2019-05-16T20:44:23.298" v="425" actId="1076"/>
          <ac:spMkLst>
            <pc:docMk/>
            <pc:sldMk cId="1168325762" sldId="276"/>
            <ac:spMk id="3" creationId="{E705FC7C-779E-481A-8A08-63EDF80B5C40}"/>
          </ac:spMkLst>
        </pc:spChg>
        <pc:graphicFrameChg chg="del">
          <ac:chgData name="Chiara 02" userId="42c20dd0012f17a9" providerId="Windows Live" clId="Web-{6D175B9D-DD90-4CD8-A827-CAF3C8E0B9F0}" dt="2019-05-16T20:59:39.213" v="637"/>
          <ac:graphicFrameMkLst>
            <pc:docMk/>
            <pc:sldMk cId="1168325762" sldId="276"/>
            <ac:graphicFrameMk id="5" creationId="{8867DDEC-4B48-46FD-94CD-1BC403814419}"/>
          </ac:graphicFrameMkLst>
        </pc:graphicFrameChg>
      </pc:sldChg>
      <pc:sldChg chg="addSp delSp modSp">
        <pc:chgData name="Chiara 02" userId="42c20dd0012f17a9" providerId="Windows Live" clId="Web-{6D175B9D-DD90-4CD8-A827-CAF3C8E0B9F0}" dt="2019-05-16T20:59:42.057" v="638"/>
        <pc:sldMkLst>
          <pc:docMk/>
          <pc:sldMk cId="519223457" sldId="277"/>
        </pc:sldMkLst>
        <pc:spChg chg="mod">
          <ac:chgData name="Chiara 02" userId="42c20dd0012f17a9" providerId="Windows Live" clId="Web-{6D175B9D-DD90-4CD8-A827-CAF3C8E0B9F0}" dt="2019-05-16T20:45:00.549" v="430" actId="20577"/>
          <ac:spMkLst>
            <pc:docMk/>
            <pc:sldMk cId="519223457" sldId="277"/>
            <ac:spMk id="3" creationId="{B172C126-23F4-4966-AB0A-FCCF55450F11}"/>
          </ac:spMkLst>
        </pc:spChg>
        <pc:graphicFrameChg chg="del">
          <ac:chgData name="Chiara 02" userId="42c20dd0012f17a9" providerId="Windows Live" clId="Web-{6D175B9D-DD90-4CD8-A827-CAF3C8E0B9F0}" dt="2019-05-16T20:59:42.057" v="638"/>
          <ac:graphicFrameMkLst>
            <pc:docMk/>
            <pc:sldMk cId="519223457" sldId="277"/>
            <ac:graphicFrameMk id="5" creationId="{90300EE5-F807-443D-B847-F9ABB7BC918D}"/>
          </ac:graphicFrameMkLst>
        </pc:graphicFrameChg>
        <pc:picChg chg="add mod">
          <ac:chgData name="Chiara 02" userId="42c20dd0012f17a9" providerId="Windows Live" clId="Web-{6D175B9D-DD90-4CD8-A827-CAF3C8E0B9F0}" dt="2019-05-16T20:44:54.127" v="429" actId="1076"/>
          <ac:picMkLst>
            <pc:docMk/>
            <pc:sldMk cId="519223457" sldId="277"/>
            <ac:picMk id="4" creationId="{113EC1FF-2D28-438B-B464-1CEFA2B74190}"/>
          </ac:picMkLst>
        </pc:picChg>
      </pc:sldChg>
      <pc:sldChg chg="delSp modSp">
        <pc:chgData name="Chiara 02" userId="42c20dd0012f17a9" providerId="Windows Live" clId="Web-{6D175B9D-DD90-4CD8-A827-CAF3C8E0B9F0}" dt="2019-05-16T20:59:44.588" v="639"/>
        <pc:sldMkLst>
          <pc:docMk/>
          <pc:sldMk cId="1700902288" sldId="278"/>
        </pc:sldMkLst>
        <pc:spChg chg="mod">
          <ac:chgData name="Chiara 02" userId="42c20dd0012f17a9" providerId="Windows Live" clId="Web-{6D175B9D-DD90-4CD8-A827-CAF3C8E0B9F0}" dt="2019-05-16T20:45:10.408" v="433" actId="20577"/>
          <ac:spMkLst>
            <pc:docMk/>
            <pc:sldMk cId="1700902288" sldId="278"/>
            <ac:spMk id="3" creationId="{582B0778-2920-4731-AAD7-6E0D6AA4681A}"/>
          </ac:spMkLst>
        </pc:spChg>
        <pc:grpChg chg="mod">
          <ac:chgData name="Chiara 02" userId="42c20dd0012f17a9" providerId="Windows Live" clId="Web-{6D175B9D-DD90-4CD8-A827-CAF3C8E0B9F0}" dt="2019-05-16T20:45:15.111" v="436" actId="1076"/>
          <ac:grpSpMkLst>
            <pc:docMk/>
            <pc:sldMk cId="1700902288" sldId="278"/>
            <ac:grpSpMk id="6" creationId="{18F10071-B9CA-4DD2-874A-5647E12414ED}"/>
          </ac:grpSpMkLst>
        </pc:grpChg>
        <pc:graphicFrameChg chg="del">
          <ac:chgData name="Chiara 02" userId="42c20dd0012f17a9" providerId="Windows Live" clId="Web-{6D175B9D-DD90-4CD8-A827-CAF3C8E0B9F0}" dt="2019-05-16T20:59:44.588" v="639"/>
          <ac:graphicFrameMkLst>
            <pc:docMk/>
            <pc:sldMk cId="1700902288" sldId="278"/>
            <ac:graphicFrameMk id="8" creationId="{A5851531-A97D-4133-9E43-21DABB5D8C18}"/>
          </ac:graphicFrameMkLst>
        </pc:graphicFrameChg>
      </pc:sldChg>
      <pc:sldChg chg="delSp modSp">
        <pc:chgData name="Chiara 02" userId="42c20dd0012f17a9" providerId="Windows Live" clId="Web-{6D175B9D-DD90-4CD8-A827-CAF3C8E0B9F0}" dt="2019-05-16T20:59:47.526" v="640"/>
        <pc:sldMkLst>
          <pc:docMk/>
          <pc:sldMk cId="641258466" sldId="279"/>
        </pc:sldMkLst>
        <pc:spChg chg="mod">
          <ac:chgData name="Chiara 02" userId="42c20dd0012f17a9" providerId="Windows Live" clId="Web-{6D175B9D-DD90-4CD8-A827-CAF3C8E0B9F0}" dt="2019-05-16T20:46:34.893" v="489" actId="14100"/>
          <ac:spMkLst>
            <pc:docMk/>
            <pc:sldMk cId="641258466" sldId="279"/>
            <ac:spMk id="3" creationId="{875E800B-0A17-44A2-9A78-45989258EE7F}"/>
          </ac:spMkLst>
        </pc:spChg>
        <pc:graphicFrameChg chg="del">
          <ac:chgData name="Chiara 02" userId="42c20dd0012f17a9" providerId="Windows Live" clId="Web-{6D175B9D-DD90-4CD8-A827-CAF3C8E0B9F0}" dt="2019-05-16T20:59:47.526" v="640"/>
          <ac:graphicFrameMkLst>
            <pc:docMk/>
            <pc:sldMk cId="641258466" sldId="279"/>
            <ac:graphicFrameMk id="6" creationId="{65E16827-C30A-4860-A534-FB722CBC55AD}"/>
          </ac:graphicFrameMkLst>
        </pc:graphicFrameChg>
        <pc:picChg chg="mod">
          <ac:chgData name="Chiara 02" userId="42c20dd0012f17a9" providerId="Windows Live" clId="Web-{6D175B9D-DD90-4CD8-A827-CAF3C8E0B9F0}" dt="2019-05-16T20:45:18.940" v="437" actId="1076"/>
          <ac:picMkLst>
            <pc:docMk/>
            <pc:sldMk cId="641258466" sldId="279"/>
            <ac:picMk id="4" creationId="{D869C04F-B6FF-46E8-A186-19D4006AEF82}"/>
          </ac:picMkLst>
        </pc:picChg>
      </pc:sldChg>
      <pc:sldChg chg="addSp delSp modSp">
        <pc:chgData name="Chiara 02" userId="42c20dd0012f17a9" providerId="Windows Live" clId="Web-{6D175B9D-DD90-4CD8-A827-CAF3C8E0B9F0}" dt="2019-05-16T20:59:50.151" v="641"/>
        <pc:sldMkLst>
          <pc:docMk/>
          <pc:sldMk cId="3546478115" sldId="280"/>
        </pc:sldMkLst>
        <pc:spChg chg="mod">
          <ac:chgData name="Chiara 02" userId="42c20dd0012f17a9" providerId="Windows Live" clId="Web-{6D175B9D-DD90-4CD8-A827-CAF3C8E0B9F0}" dt="2019-05-16T20:48:43.207" v="508" actId="1076"/>
          <ac:spMkLst>
            <pc:docMk/>
            <pc:sldMk cId="3546478115" sldId="280"/>
            <ac:spMk id="3" creationId="{55CCBF2E-3FAD-4D3D-B428-A1BBD4776C7B}"/>
          </ac:spMkLst>
        </pc:spChg>
        <pc:graphicFrameChg chg="del">
          <ac:chgData name="Chiara 02" userId="42c20dd0012f17a9" providerId="Windows Live" clId="Web-{6D175B9D-DD90-4CD8-A827-CAF3C8E0B9F0}" dt="2019-05-16T20:59:50.151" v="641"/>
          <ac:graphicFrameMkLst>
            <pc:docMk/>
            <pc:sldMk cId="3546478115" sldId="280"/>
            <ac:graphicFrameMk id="7" creationId="{92754260-1954-4F37-A53F-3D791551328A}"/>
          </ac:graphicFrameMkLst>
        </pc:graphicFrameChg>
        <pc:picChg chg="add mod">
          <ac:chgData name="Chiara 02" userId="42c20dd0012f17a9" providerId="Windows Live" clId="Web-{6D175B9D-DD90-4CD8-A827-CAF3C8E0B9F0}" dt="2019-05-16T20:48:47.051" v="509" actId="1076"/>
          <ac:picMkLst>
            <pc:docMk/>
            <pc:sldMk cId="3546478115" sldId="280"/>
            <ac:picMk id="4" creationId="{28A19145-4B13-4199-8670-70088C95B73B}"/>
          </ac:picMkLst>
        </pc:picChg>
      </pc:sldChg>
      <pc:sldChg chg="addSp delSp modSp">
        <pc:chgData name="Chiara 02" userId="42c20dd0012f17a9" providerId="Windows Live" clId="Web-{6D175B9D-DD90-4CD8-A827-CAF3C8E0B9F0}" dt="2019-05-16T20:59:53.354" v="642"/>
        <pc:sldMkLst>
          <pc:docMk/>
          <pc:sldMk cId="4153122526" sldId="281"/>
        </pc:sldMkLst>
        <pc:spChg chg="mod">
          <ac:chgData name="Chiara 02" userId="42c20dd0012f17a9" providerId="Windows Live" clId="Web-{6D175B9D-DD90-4CD8-A827-CAF3C8E0B9F0}" dt="2019-05-16T20:49:50.161" v="523" actId="14100"/>
          <ac:spMkLst>
            <pc:docMk/>
            <pc:sldMk cId="4153122526" sldId="281"/>
            <ac:spMk id="3" creationId="{A2768B1F-52CE-4185-B2F3-088B3ECF9B5B}"/>
          </ac:spMkLst>
        </pc:spChg>
        <pc:graphicFrameChg chg="del">
          <ac:chgData name="Chiara 02" userId="42c20dd0012f17a9" providerId="Windows Live" clId="Web-{6D175B9D-DD90-4CD8-A827-CAF3C8E0B9F0}" dt="2019-05-16T20:59:53.354" v="642"/>
          <ac:graphicFrameMkLst>
            <pc:docMk/>
            <pc:sldMk cId="4153122526" sldId="281"/>
            <ac:graphicFrameMk id="5" creationId="{06C357E6-5998-45CA-9B8B-FE7B3E7156CE}"/>
          </ac:graphicFrameMkLst>
        </pc:graphicFrameChg>
        <pc:picChg chg="add mod">
          <ac:chgData name="Chiara 02" userId="42c20dd0012f17a9" providerId="Windows Live" clId="Web-{6D175B9D-DD90-4CD8-A827-CAF3C8E0B9F0}" dt="2019-05-16T20:50:55.177" v="532" actId="14100"/>
          <ac:picMkLst>
            <pc:docMk/>
            <pc:sldMk cId="4153122526" sldId="281"/>
            <ac:picMk id="4" creationId="{B5271F13-A113-4A40-8405-2DC54526F9D2}"/>
          </ac:picMkLst>
        </pc:picChg>
      </pc:sldChg>
      <pc:sldChg chg="addSp delSp modSp">
        <pc:chgData name="Chiara 02" userId="42c20dd0012f17a9" providerId="Windows Live" clId="Web-{6D175B9D-DD90-4CD8-A827-CAF3C8E0B9F0}" dt="2019-05-16T20:59:58.229" v="643"/>
        <pc:sldMkLst>
          <pc:docMk/>
          <pc:sldMk cId="1729961257" sldId="282"/>
        </pc:sldMkLst>
        <pc:spChg chg="mod">
          <ac:chgData name="Chiara 02" userId="42c20dd0012f17a9" providerId="Windows Live" clId="Web-{6D175B9D-DD90-4CD8-A827-CAF3C8E0B9F0}" dt="2019-05-16T20:53:32.257" v="566" actId="14100"/>
          <ac:spMkLst>
            <pc:docMk/>
            <pc:sldMk cId="1729961257" sldId="282"/>
            <ac:spMk id="3" creationId="{FA3DC1B6-CE2A-4537-B778-8040C5C0642D}"/>
          </ac:spMkLst>
        </pc:spChg>
        <pc:graphicFrameChg chg="del">
          <ac:chgData name="Chiara 02" userId="42c20dd0012f17a9" providerId="Windows Live" clId="Web-{6D175B9D-DD90-4CD8-A827-CAF3C8E0B9F0}" dt="2019-05-16T20:59:58.229" v="643"/>
          <ac:graphicFrameMkLst>
            <pc:docMk/>
            <pc:sldMk cId="1729961257" sldId="282"/>
            <ac:graphicFrameMk id="5" creationId="{AE01E67D-438F-4FF9-80E8-171D5DD529F8}"/>
          </ac:graphicFrameMkLst>
        </pc:graphicFrameChg>
        <pc:picChg chg="add mod">
          <ac:chgData name="Chiara 02" userId="42c20dd0012f17a9" providerId="Windows Live" clId="Web-{6D175B9D-DD90-4CD8-A827-CAF3C8E0B9F0}" dt="2019-05-16T20:53:40.194" v="569" actId="14100"/>
          <ac:picMkLst>
            <pc:docMk/>
            <pc:sldMk cId="1729961257" sldId="282"/>
            <ac:picMk id="4" creationId="{511B35BD-566F-4931-9AD0-1D23F7CD1A2C}"/>
          </ac:picMkLst>
        </pc:picChg>
      </pc:sldChg>
      <pc:sldChg chg="delSp modSp">
        <pc:chgData name="Chiara 02" userId="42c20dd0012f17a9" providerId="Windows Live" clId="Web-{6D175B9D-DD90-4CD8-A827-CAF3C8E0B9F0}" dt="2019-05-16T21:00:02.042" v="644"/>
        <pc:sldMkLst>
          <pc:docMk/>
          <pc:sldMk cId="1374919281" sldId="283"/>
        </pc:sldMkLst>
        <pc:spChg chg="mod">
          <ac:chgData name="Chiara 02" userId="42c20dd0012f17a9" providerId="Windows Live" clId="Web-{6D175B9D-DD90-4CD8-A827-CAF3C8E0B9F0}" dt="2019-05-16T20:54:55.384" v="581" actId="20577"/>
          <ac:spMkLst>
            <pc:docMk/>
            <pc:sldMk cId="1374919281" sldId="283"/>
            <ac:spMk id="3" creationId="{E73714E6-1153-42D2-A7D5-FB7F46C7E9A7}"/>
          </ac:spMkLst>
        </pc:spChg>
        <pc:graphicFrameChg chg="del">
          <ac:chgData name="Chiara 02" userId="42c20dd0012f17a9" providerId="Windows Live" clId="Web-{6D175B9D-DD90-4CD8-A827-CAF3C8E0B9F0}" dt="2019-05-16T21:00:02.042" v="644"/>
          <ac:graphicFrameMkLst>
            <pc:docMk/>
            <pc:sldMk cId="1374919281" sldId="283"/>
            <ac:graphicFrameMk id="9" creationId="{1F9F268A-E74B-4FA7-A107-3205426890B1}"/>
          </ac:graphicFrameMkLst>
        </pc:graphicFrameChg>
        <pc:picChg chg="mod">
          <ac:chgData name="Chiara 02" userId="42c20dd0012f17a9" providerId="Windows Live" clId="Web-{6D175B9D-DD90-4CD8-A827-CAF3C8E0B9F0}" dt="2019-05-16T20:55:02.023" v="584" actId="1076"/>
          <ac:picMkLst>
            <pc:docMk/>
            <pc:sldMk cId="1374919281" sldId="283"/>
            <ac:picMk id="5" creationId="{865983F1-2B6C-413A-A40F-6E23651CD0D0}"/>
          </ac:picMkLst>
        </pc:picChg>
        <pc:picChg chg="mod">
          <ac:chgData name="Chiara 02" userId="42c20dd0012f17a9" providerId="Windows Live" clId="Web-{6D175B9D-DD90-4CD8-A827-CAF3C8E0B9F0}" dt="2019-05-16T20:55:07.680" v="586" actId="1076"/>
          <ac:picMkLst>
            <pc:docMk/>
            <pc:sldMk cId="1374919281" sldId="283"/>
            <ac:picMk id="6" creationId="{908A6B75-F6B5-418A-A384-8D1A9451EBC1}"/>
          </ac:picMkLst>
        </pc:picChg>
        <pc:picChg chg="mod">
          <ac:chgData name="Chiara 02" userId="42c20dd0012f17a9" providerId="Windows Live" clId="Web-{6D175B9D-DD90-4CD8-A827-CAF3C8E0B9F0}" dt="2019-05-16T20:55:00.070" v="582" actId="1076"/>
          <ac:picMkLst>
            <pc:docMk/>
            <pc:sldMk cId="1374919281" sldId="283"/>
            <ac:picMk id="7" creationId="{240DCB99-3B61-48FE-B7CC-95A9988E3F3E}"/>
          </ac:picMkLst>
        </pc:picChg>
        <pc:picChg chg="mod">
          <ac:chgData name="Chiara 02" userId="42c20dd0012f17a9" providerId="Windows Live" clId="Web-{6D175B9D-DD90-4CD8-A827-CAF3C8E0B9F0}" dt="2019-05-16T20:55:05.648" v="585" actId="1076"/>
          <ac:picMkLst>
            <pc:docMk/>
            <pc:sldMk cId="1374919281" sldId="283"/>
            <ac:picMk id="8" creationId="{F812F311-B304-4C73-B765-B4767E277E24}"/>
          </ac:picMkLst>
        </pc:picChg>
      </pc:sldChg>
      <pc:sldChg chg="addSp delSp modSp">
        <pc:chgData name="Chiara 02" userId="42c20dd0012f17a9" providerId="Windows Live" clId="Web-{6D175B9D-DD90-4CD8-A827-CAF3C8E0B9F0}" dt="2019-05-16T20:57:31.639" v="614" actId="1076"/>
        <pc:sldMkLst>
          <pc:docMk/>
          <pc:sldMk cId="3178051426" sldId="284"/>
        </pc:sldMkLst>
        <pc:spChg chg="mod">
          <ac:chgData name="Chiara 02" userId="42c20dd0012f17a9" providerId="Windows Live" clId="Web-{6D175B9D-DD90-4CD8-A827-CAF3C8E0B9F0}" dt="2019-05-16T20:57:29.915" v="613" actId="1076"/>
          <ac:spMkLst>
            <pc:docMk/>
            <pc:sldMk cId="3178051426" sldId="284"/>
            <ac:spMk id="3" creationId="{E90E21EA-F1ED-4E1E-AE9D-F36B3C05E27A}"/>
          </ac:spMkLst>
        </pc:spChg>
        <pc:graphicFrameChg chg="del">
          <ac:chgData name="Chiara 02" userId="42c20dd0012f17a9" providerId="Windows Live" clId="Web-{6D175B9D-DD90-4CD8-A827-CAF3C8E0B9F0}" dt="2019-05-16T20:56:02.618" v="600"/>
          <ac:graphicFrameMkLst>
            <pc:docMk/>
            <pc:sldMk cId="3178051426" sldId="284"/>
            <ac:graphicFrameMk id="7" creationId="{8B9721DF-DC43-4CA3-8D0C-7AF87B875230}"/>
          </ac:graphicFrameMkLst>
        </pc:graphicFrameChg>
        <pc:picChg chg="add mod">
          <ac:chgData name="Chiara 02" userId="42c20dd0012f17a9" providerId="Windows Live" clId="Web-{6D175B9D-DD90-4CD8-A827-CAF3C8E0B9F0}" dt="2019-05-16T20:57:31.639" v="614" actId="1076"/>
          <ac:picMkLst>
            <pc:docMk/>
            <pc:sldMk cId="3178051426" sldId="284"/>
            <ac:picMk id="4" creationId="{5E22C001-E31E-4BE5-A4B0-F0520E069E3C}"/>
          </ac:picMkLst>
        </pc:picChg>
      </pc:sldChg>
      <pc:sldChg chg="addSp delSp modSp add replId">
        <pc:chgData name="Chiara 02" userId="42c20dd0012f17a9" providerId="Windows Live" clId="Web-{6D175B9D-DD90-4CD8-A827-CAF3C8E0B9F0}" dt="2019-05-16T20:32:46.854" v="267" actId="20577"/>
        <pc:sldMkLst>
          <pc:docMk/>
          <pc:sldMk cId="3086241559" sldId="286"/>
        </pc:sldMkLst>
        <pc:spChg chg="mod">
          <ac:chgData name="Chiara 02" userId="42c20dd0012f17a9" providerId="Windows Live" clId="Web-{6D175B9D-DD90-4CD8-A827-CAF3C8E0B9F0}" dt="2019-05-16T20:32:46.854" v="267" actId="20577"/>
          <ac:spMkLst>
            <pc:docMk/>
            <pc:sldMk cId="3086241559" sldId="286"/>
            <ac:spMk id="3" creationId="{5715D708-86DA-4B95-AB30-BE32086B4587}"/>
          </ac:spMkLst>
        </pc:spChg>
        <pc:graphicFrameChg chg="del">
          <ac:chgData name="Chiara 02" userId="42c20dd0012f17a9" providerId="Windows Live" clId="Web-{6D175B9D-DD90-4CD8-A827-CAF3C8E0B9F0}" dt="2019-05-16T20:30:43.697" v="153"/>
          <ac:graphicFrameMkLst>
            <pc:docMk/>
            <pc:sldMk cId="3086241559" sldId="286"/>
            <ac:graphicFrameMk id="5" creationId="{C03EF13C-959B-4D32-A80B-8C218F5E456F}"/>
          </ac:graphicFrameMkLst>
        </pc:graphicFrameChg>
        <pc:picChg chg="del">
          <ac:chgData name="Chiara 02" userId="42c20dd0012f17a9" providerId="Windows Live" clId="Web-{6D175B9D-DD90-4CD8-A827-CAF3C8E0B9F0}" dt="2019-05-16T20:28:59.274" v="147"/>
          <ac:picMkLst>
            <pc:docMk/>
            <pc:sldMk cId="3086241559" sldId="286"/>
            <ac:picMk id="4" creationId="{37B94F90-2883-46B1-8D40-80E7044DE00B}"/>
          </ac:picMkLst>
        </pc:picChg>
        <pc:picChg chg="add mod">
          <ac:chgData name="Chiara 02" userId="42c20dd0012f17a9" providerId="Windows Live" clId="Web-{6D175B9D-DD90-4CD8-A827-CAF3C8E0B9F0}" dt="2019-05-16T20:30:33.087" v="152" actId="1076"/>
          <ac:picMkLst>
            <pc:docMk/>
            <pc:sldMk cId="3086241559" sldId="286"/>
            <ac:picMk id="6" creationId="{1E8AB98C-C919-4262-9FD8-49E7ADDEBE43}"/>
          </ac:picMkLst>
        </pc:picChg>
      </pc:sldChg>
      <pc:sldChg chg="addSp delSp modSp add replId">
        <pc:chgData name="Chiara 02" userId="42c20dd0012f17a9" providerId="Windows Live" clId="Web-{6D175B9D-DD90-4CD8-A827-CAF3C8E0B9F0}" dt="2019-05-16T20:59:18.885" v="630"/>
        <pc:sldMkLst>
          <pc:docMk/>
          <pc:sldMk cId="888061303" sldId="287"/>
        </pc:sldMkLst>
        <pc:spChg chg="mod">
          <ac:chgData name="Chiara 02" userId="42c20dd0012f17a9" providerId="Windows Live" clId="Web-{6D175B9D-DD90-4CD8-A827-CAF3C8E0B9F0}" dt="2019-05-16T20:40:59.203" v="368" actId="20577"/>
          <ac:spMkLst>
            <pc:docMk/>
            <pc:sldMk cId="888061303" sldId="287"/>
            <ac:spMk id="2" creationId="{8BACCC5A-C6B6-4F16-836A-5F2989C0F25A}"/>
          </ac:spMkLst>
        </pc:spChg>
        <pc:spChg chg="mod">
          <ac:chgData name="Chiara 02" userId="42c20dd0012f17a9" providerId="Windows Live" clId="Web-{6D175B9D-DD90-4CD8-A827-CAF3C8E0B9F0}" dt="2019-05-16T20:38:41.358" v="348" actId="20577"/>
          <ac:spMkLst>
            <pc:docMk/>
            <pc:sldMk cId="888061303" sldId="287"/>
            <ac:spMk id="3" creationId="{A8CD85B3-6F73-4BCD-A8EA-D8DCBD6A51BD}"/>
          </ac:spMkLst>
        </pc:spChg>
        <pc:graphicFrameChg chg="add del">
          <ac:chgData name="Chiara 02" userId="42c20dd0012f17a9" providerId="Windows Live" clId="Web-{6D175B9D-DD90-4CD8-A827-CAF3C8E0B9F0}" dt="2019-05-16T20:59:18.885" v="630"/>
          <ac:graphicFrameMkLst>
            <pc:docMk/>
            <pc:sldMk cId="888061303" sldId="287"/>
            <ac:graphicFrameMk id="6" creationId="{E5A912F0-92C6-4123-AF58-95418A85DE6F}"/>
          </ac:graphicFrameMkLst>
        </pc:graphicFrameChg>
      </pc:sldChg>
      <pc:sldChg chg="delSp modSp add replId">
        <pc:chgData name="Chiara 02" userId="42c20dd0012f17a9" providerId="Windows Live" clId="Web-{6D175B9D-DD90-4CD8-A827-CAF3C8E0B9F0}" dt="2019-05-16T20:49:04.629" v="515" actId="1076"/>
        <pc:sldMkLst>
          <pc:docMk/>
          <pc:sldMk cId="993466671" sldId="288"/>
        </pc:sldMkLst>
        <pc:spChg chg="mod">
          <ac:chgData name="Chiara 02" userId="42c20dd0012f17a9" providerId="Windows Live" clId="Web-{6D175B9D-DD90-4CD8-A827-CAF3C8E0B9F0}" dt="2019-05-16T20:49:04.629" v="515" actId="1076"/>
          <ac:spMkLst>
            <pc:docMk/>
            <pc:sldMk cId="993466671" sldId="288"/>
            <ac:spMk id="3" creationId="{55CCBF2E-3FAD-4D3D-B428-A1BBD4776C7B}"/>
          </ac:spMkLst>
        </pc:spChg>
        <pc:graphicFrameChg chg="del">
          <ac:chgData name="Chiara 02" userId="42c20dd0012f17a9" providerId="Windows Live" clId="Web-{6D175B9D-DD90-4CD8-A827-CAF3C8E0B9F0}" dt="2019-05-16T20:48:16.848" v="502"/>
          <ac:graphicFrameMkLst>
            <pc:docMk/>
            <pc:sldMk cId="993466671" sldId="288"/>
            <ac:graphicFrameMk id="7" creationId="{92754260-1954-4F37-A53F-3D791551328A}"/>
          </ac:graphicFrameMkLst>
        </pc:graphicFrameChg>
      </pc:sldChg>
      <pc:sldChg chg="addSp delSp modSp add replId">
        <pc:chgData name="Chiara 02" userId="42c20dd0012f17a9" providerId="Windows Live" clId="Web-{6D175B9D-DD90-4CD8-A827-CAF3C8E0B9F0}" dt="2019-05-16T20:51:17.240" v="538" actId="1076"/>
        <pc:sldMkLst>
          <pc:docMk/>
          <pc:sldMk cId="77239617" sldId="289"/>
        </pc:sldMkLst>
        <pc:spChg chg="mod">
          <ac:chgData name="Chiara 02" userId="42c20dd0012f17a9" providerId="Windows Live" clId="Web-{6D175B9D-DD90-4CD8-A827-CAF3C8E0B9F0}" dt="2019-05-16T20:51:03.146" v="533" actId="14100"/>
          <ac:spMkLst>
            <pc:docMk/>
            <pc:sldMk cId="77239617" sldId="289"/>
            <ac:spMk id="3" creationId="{A2768B1F-52CE-4185-B2F3-088B3ECF9B5B}"/>
          </ac:spMkLst>
        </pc:spChg>
        <pc:graphicFrameChg chg="del">
          <ac:chgData name="Chiara 02" userId="42c20dd0012f17a9" providerId="Windows Live" clId="Web-{6D175B9D-DD90-4CD8-A827-CAF3C8E0B9F0}" dt="2019-05-16T20:49:16.957" v="517"/>
          <ac:graphicFrameMkLst>
            <pc:docMk/>
            <pc:sldMk cId="77239617" sldId="289"/>
            <ac:graphicFrameMk id="5" creationId="{06C357E6-5998-45CA-9B8B-FE7B3E7156CE}"/>
          </ac:graphicFrameMkLst>
        </pc:graphicFrameChg>
        <pc:picChg chg="add mod">
          <ac:chgData name="Chiara 02" userId="42c20dd0012f17a9" providerId="Windows Live" clId="Web-{6D175B9D-DD90-4CD8-A827-CAF3C8E0B9F0}" dt="2019-05-16T20:51:17.240" v="538" actId="1076"/>
          <ac:picMkLst>
            <pc:docMk/>
            <pc:sldMk cId="77239617" sldId="289"/>
            <ac:picMk id="4" creationId="{414AB501-2FA0-4249-A0A7-744388E12C03}"/>
          </ac:picMkLst>
        </pc:picChg>
      </pc:sldChg>
      <pc:sldChg chg="addSp delSp modSp add replId">
        <pc:chgData name="Chiara 02" userId="42c20dd0012f17a9" providerId="Windows Live" clId="Web-{6D175B9D-DD90-4CD8-A827-CAF3C8E0B9F0}" dt="2019-05-16T20:53:52.415" v="571" actId="1076"/>
        <pc:sldMkLst>
          <pc:docMk/>
          <pc:sldMk cId="3112735305" sldId="290"/>
        </pc:sldMkLst>
        <pc:spChg chg="mod">
          <ac:chgData name="Chiara 02" userId="42c20dd0012f17a9" providerId="Windows Live" clId="Web-{6D175B9D-DD90-4CD8-A827-CAF3C8E0B9F0}" dt="2019-05-16T20:52:33.537" v="557" actId="14100"/>
          <ac:spMkLst>
            <pc:docMk/>
            <pc:sldMk cId="3112735305" sldId="290"/>
            <ac:spMk id="3" creationId="{FA3DC1B6-CE2A-4537-B778-8040C5C0642D}"/>
          </ac:spMkLst>
        </pc:spChg>
        <pc:graphicFrameChg chg="del">
          <ac:chgData name="Chiara 02" userId="42c20dd0012f17a9" providerId="Windows Live" clId="Web-{6D175B9D-DD90-4CD8-A827-CAF3C8E0B9F0}" dt="2019-05-16T20:51:44.365" v="540"/>
          <ac:graphicFrameMkLst>
            <pc:docMk/>
            <pc:sldMk cId="3112735305" sldId="290"/>
            <ac:graphicFrameMk id="5" creationId="{AE01E67D-438F-4FF9-80E8-171D5DD529F8}"/>
          </ac:graphicFrameMkLst>
        </pc:graphicFrameChg>
        <pc:picChg chg="add mod">
          <ac:chgData name="Chiara 02" userId="42c20dd0012f17a9" providerId="Windows Live" clId="Web-{6D175B9D-DD90-4CD8-A827-CAF3C8E0B9F0}" dt="2019-05-16T20:53:52.415" v="571" actId="1076"/>
          <ac:picMkLst>
            <pc:docMk/>
            <pc:sldMk cId="3112735305" sldId="290"/>
            <ac:picMk id="4" creationId="{0249CEE9-4E8E-4E4E-A091-9F1EF74547FC}"/>
          </ac:picMkLst>
        </pc:picChg>
      </pc:sldChg>
      <pc:sldChg chg="addSp modSp add replId">
        <pc:chgData name="Chiara 02" userId="42c20dd0012f17a9" providerId="Windows Live" clId="Web-{6D175B9D-DD90-4CD8-A827-CAF3C8E0B9F0}" dt="2019-05-16T20:54:05.992" v="574" actId="1076"/>
        <pc:sldMkLst>
          <pc:docMk/>
          <pc:sldMk cId="411431552" sldId="291"/>
        </pc:sldMkLst>
        <pc:spChg chg="mod">
          <ac:chgData name="Chiara 02" userId="42c20dd0012f17a9" providerId="Windows Live" clId="Web-{6D175B9D-DD90-4CD8-A827-CAF3C8E0B9F0}" dt="2019-05-16T20:54:05.992" v="574" actId="1076"/>
          <ac:spMkLst>
            <pc:docMk/>
            <pc:sldMk cId="411431552" sldId="291"/>
            <ac:spMk id="3" creationId="{FA3DC1B6-CE2A-4537-B778-8040C5C0642D}"/>
          </ac:spMkLst>
        </pc:spChg>
        <pc:picChg chg="add mod">
          <ac:chgData name="Chiara 02" userId="42c20dd0012f17a9" providerId="Windows Live" clId="Web-{6D175B9D-DD90-4CD8-A827-CAF3C8E0B9F0}" dt="2019-05-16T20:54:01.945" v="573" actId="1076"/>
          <ac:picMkLst>
            <pc:docMk/>
            <pc:sldMk cId="411431552" sldId="291"/>
            <ac:picMk id="4" creationId="{FAA66799-8240-4449-A419-E0FD8007C548}"/>
          </ac:picMkLst>
        </pc:picChg>
      </pc:sldChg>
      <pc:sldChg chg="addSp delSp modSp add replId">
        <pc:chgData name="Chiara 02" userId="42c20dd0012f17a9" providerId="Windows Live" clId="Web-{6D175B9D-DD90-4CD8-A827-CAF3C8E0B9F0}" dt="2019-05-16T21:00:04.839" v="645"/>
        <pc:sldMkLst>
          <pc:docMk/>
          <pc:sldMk cId="961351942" sldId="292"/>
        </pc:sldMkLst>
        <pc:spChg chg="mod">
          <ac:chgData name="Chiara 02" userId="42c20dd0012f17a9" providerId="Windows Live" clId="Web-{6D175B9D-DD90-4CD8-A827-CAF3C8E0B9F0}" dt="2019-05-16T20:56:12.103" v="604" actId="14100"/>
          <ac:spMkLst>
            <pc:docMk/>
            <pc:sldMk cId="961351942" sldId="292"/>
            <ac:spMk id="3" creationId="{E90E21EA-F1ED-4E1E-AE9D-F36B3C05E27A}"/>
          </ac:spMkLst>
        </pc:spChg>
        <pc:graphicFrameChg chg="del">
          <ac:chgData name="Chiara 02" userId="42c20dd0012f17a9" providerId="Windows Live" clId="Web-{6D175B9D-DD90-4CD8-A827-CAF3C8E0B9F0}" dt="2019-05-16T21:00:04.839" v="645"/>
          <ac:graphicFrameMkLst>
            <pc:docMk/>
            <pc:sldMk cId="961351942" sldId="292"/>
            <ac:graphicFrameMk id="7" creationId="{8B9721DF-DC43-4CA3-8D0C-7AF87B875230}"/>
          </ac:graphicFrameMkLst>
        </pc:graphicFrameChg>
        <pc:picChg chg="add mod">
          <ac:chgData name="Chiara 02" userId="42c20dd0012f17a9" providerId="Windows Live" clId="Web-{6D175B9D-DD90-4CD8-A827-CAF3C8E0B9F0}" dt="2019-05-16T20:57:42.244" v="616" actId="1076"/>
          <ac:picMkLst>
            <pc:docMk/>
            <pc:sldMk cId="961351942" sldId="292"/>
            <ac:picMk id="4" creationId="{99F56EC6-E98E-4DBB-A326-1C8432D360C2}"/>
          </ac:picMkLst>
        </pc:picChg>
      </pc:sldChg>
    </pc:docChg>
  </pc:docChgLst>
  <pc:docChgLst>
    <pc:chgData name="Chiara 02" userId="42c20dd0012f17a9" providerId="Windows Live" clId="Web-{B435AA75-2091-409C-AE76-2B09237C50FD}"/>
    <pc:docChg chg="addSld delSld sldOrd">
      <pc:chgData name="Chiara 02" userId="42c20dd0012f17a9" providerId="Windows Live" clId="Web-{B435AA75-2091-409C-AE76-2B09237C50FD}" dt="2019-05-18T12:22:57.824" v="2"/>
      <pc:docMkLst>
        <pc:docMk/>
      </pc:docMkLst>
      <pc:sldChg chg="del">
        <pc:chgData name="Chiara 02" userId="42c20dd0012f17a9" providerId="Windows Live" clId="Web-{B435AA75-2091-409C-AE76-2B09237C50FD}" dt="2019-05-18T12:22:34.200" v="0"/>
        <pc:sldMkLst>
          <pc:docMk/>
          <pc:sldMk cId="4070462292" sldId="285"/>
        </pc:sldMkLst>
      </pc:sldChg>
      <pc:sldChg chg="add ord replId">
        <pc:chgData name="Chiara 02" userId="42c20dd0012f17a9" providerId="Windows Live" clId="Web-{B435AA75-2091-409C-AE76-2B09237C50FD}" dt="2019-05-18T12:22:57.824" v="2"/>
        <pc:sldMkLst>
          <pc:docMk/>
          <pc:sldMk cId="2642664127" sldId="298"/>
        </pc:sldMkLst>
      </pc:sldChg>
    </pc:docChg>
  </pc:docChgLst>
  <pc:docChgLst>
    <pc:chgData name="Chiara 02" userId="42c20dd0012f17a9" providerId="Windows Live" clId="Web-{20548B5F-222E-4330-B144-C84D36015296}"/>
    <pc:docChg chg="addSld modSld sldOrd">
      <pc:chgData name="Chiara 02" userId="42c20dd0012f17a9" providerId="Windows Live" clId="Web-{20548B5F-222E-4330-B144-C84D36015296}" dt="2019-05-17T12:58:27.212" v="167"/>
      <pc:docMkLst>
        <pc:docMk/>
      </pc:docMkLst>
      <pc:sldChg chg="modSp">
        <pc:chgData name="Chiara 02" userId="42c20dd0012f17a9" providerId="Windows Live" clId="Web-{20548B5F-222E-4330-B144-C84D36015296}" dt="2019-05-17T12:38:48.118" v="32" actId="14100"/>
        <pc:sldMkLst>
          <pc:docMk/>
          <pc:sldMk cId="3171553378" sldId="257"/>
        </pc:sldMkLst>
        <pc:spChg chg="mod">
          <ac:chgData name="Chiara 02" userId="42c20dd0012f17a9" providerId="Windows Live" clId="Web-{20548B5F-222E-4330-B144-C84D36015296}" dt="2019-05-17T12:38:48.118" v="32" actId="14100"/>
          <ac:spMkLst>
            <pc:docMk/>
            <pc:sldMk cId="3171553378" sldId="257"/>
            <ac:spMk id="3" creationId="{0ADEE054-3D40-47F5-9DF4-C1D39D664B40}"/>
          </ac:spMkLst>
        </pc:spChg>
      </pc:sldChg>
      <pc:sldChg chg="addSp modSp">
        <pc:chgData name="Chiara 02" userId="42c20dd0012f17a9" providerId="Windows Live" clId="Web-{20548B5F-222E-4330-B144-C84D36015296}" dt="2019-05-17T12:40:43.866" v="48" actId="14100"/>
        <pc:sldMkLst>
          <pc:docMk/>
          <pc:sldMk cId="4134671317" sldId="258"/>
        </pc:sldMkLst>
        <pc:spChg chg="mod">
          <ac:chgData name="Chiara 02" userId="42c20dd0012f17a9" providerId="Windows Live" clId="Web-{20548B5F-222E-4330-B144-C84D36015296}" dt="2019-05-17T12:40:43.866" v="48" actId="14100"/>
          <ac:spMkLst>
            <pc:docMk/>
            <pc:sldMk cId="4134671317" sldId="258"/>
            <ac:spMk id="3" creationId="{C38C30D5-048D-4D1B-8EAD-FC47C041F65A}"/>
          </ac:spMkLst>
        </pc:spChg>
        <pc:picChg chg="add mod">
          <ac:chgData name="Chiara 02" userId="42c20dd0012f17a9" providerId="Windows Live" clId="Web-{20548B5F-222E-4330-B144-C84D36015296}" dt="2019-05-17T12:40:33.773" v="46" actId="1076"/>
          <ac:picMkLst>
            <pc:docMk/>
            <pc:sldMk cId="4134671317" sldId="258"/>
            <ac:picMk id="4" creationId="{324BB69A-1AA6-4719-9657-E9A3A07CED07}"/>
          </ac:picMkLst>
        </pc:picChg>
      </pc:sldChg>
      <pc:sldChg chg="modSp">
        <pc:chgData name="Chiara 02" userId="42c20dd0012f17a9" providerId="Windows Live" clId="Web-{20548B5F-222E-4330-B144-C84D36015296}" dt="2019-05-17T12:48:50.407" v="69" actId="20577"/>
        <pc:sldMkLst>
          <pc:docMk/>
          <pc:sldMk cId="2727768072" sldId="259"/>
        </pc:sldMkLst>
        <pc:spChg chg="mod">
          <ac:chgData name="Chiara 02" userId="42c20dd0012f17a9" providerId="Windows Live" clId="Web-{20548B5F-222E-4330-B144-C84D36015296}" dt="2019-05-17T12:48:50.407" v="69" actId="20577"/>
          <ac:spMkLst>
            <pc:docMk/>
            <pc:sldMk cId="2727768072" sldId="259"/>
            <ac:spMk id="3" creationId="{D86E5E57-B03B-4950-A16A-BE91B036302A}"/>
          </ac:spMkLst>
        </pc:spChg>
      </pc:sldChg>
      <pc:sldChg chg="modSp">
        <pc:chgData name="Chiara 02" userId="42c20dd0012f17a9" providerId="Windows Live" clId="Web-{20548B5F-222E-4330-B144-C84D36015296}" dt="2019-05-17T12:46:34.487" v="58" actId="14100"/>
        <pc:sldMkLst>
          <pc:docMk/>
          <pc:sldMk cId="1511505025" sldId="260"/>
        </pc:sldMkLst>
        <pc:spChg chg="mod">
          <ac:chgData name="Chiara 02" userId="42c20dd0012f17a9" providerId="Windows Live" clId="Web-{20548B5F-222E-4330-B144-C84D36015296}" dt="2019-05-17T12:46:34.487" v="58" actId="14100"/>
          <ac:spMkLst>
            <pc:docMk/>
            <pc:sldMk cId="1511505025" sldId="260"/>
            <ac:spMk id="3" creationId="{BE5A9292-C49D-4C13-B317-CF80328134CB}"/>
          </ac:spMkLst>
        </pc:spChg>
      </pc:sldChg>
      <pc:sldChg chg="modSp">
        <pc:chgData name="Chiara 02" userId="42c20dd0012f17a9" providerId="Windows Live" clId="Web-{20548B5F-222E-4330-B144-C84D36015296}" dt="2019-05-17T12:49:09.625" v="72" actId="20577"/>
        <pc:sldMkLst>
          <pc:docMk/>
          <pc:sldMk cId="3282462088" sldId="261"/>
        </pc:sldMkLst>
        <pc:spChg chg="mod">
          <ac:chgData name="Chiara 02" userId="42c20dd0012f17a9" providerId="Windows Live" clId="Web-{20548B5F-222E-4330-B144-C84D36015296}" dt="2019-05-17T12:49:09.625" v="72" actId="20577"/>
          <ac:spMkLst>
            <pc:docMk/>
            <pc:sldMk cId="3282462088" sldId="261"/>
            <ac:spMk id="3" creationId="{5715D708-86DA-4B95-AB30-BE32086B4587}"/>
          </ac:spMkLst>
        </pc:spChg>
      </pc:sldChg>
      <pc:sldChg chg="modSp">
        <pc:chgData name="Chiara 02" userId="42c20dd0012f17a9" providerId="Windows Live" clId="Web-{20548B5F-222E-4330-B144-C84D36015296}" dt="2019-05-17T12:50:44.999" v="115" actId="20577"/>
        <pc:sldMkLst>
          <pc:docMk/>
          <pc:sldMk cId="3164062926" sldId="262"/>
        </pc:sldMkLst>
        <pc:spChg chg="mod">
          <ac:chgData name="Chiara 02" userId="42c20dd0012f17a9" providerId="Windows Live" clId="Web-{20548B5F-222E-4330-B144-C84D36015296}" dt="2019-05-17T12:50:44.999" v="115" actId="20577"/>
          <ac:spMkLst>
            <pc:docMk/>
            <pc:sldMk cId="3164062926" sldId="262"/>
            <ac:spMk id="3" creationId="{E9E3C72E-3D82-4218-AAE1-5DCD72B94BB5}"/>
          </ac:spMkLst>
        </pc:spChg>
      </pc:sldChg>
      <pc:sldChg chg="modSp">
        <pc:chgData name="Chiara 02" userId="42c20dd0012f17a9" providerId="Windows Live" clId="Web-{20548B5F-222E-4330-B144-C84D36015296}" dt="2019-05-17T12:51:03.390" v="122" actId="20577"/>
        <pc:sldMkLst>
          <pc:docMk/>
          <pc:sldMk cId="2128313649" sldId="263"/>
        </pc:sldMkLst>
        <pc:spChg chg="mod">
          <ac:chgData name="Chiara 02" userId="42c20dd0012f17a9" providerId="Windows Live" clId="Web-{20548B5F-222E-4330-B144-C84D36015296}" dt="2019-05-17T12:51:03.390" v="122" actId="20577"/>
          <ac:spMkLst>
            <pc:docMk/>
            <pc:sldMk cId="2128313649" sldId="263"/>
            <ac:spMk id="2" creationId="{1735C90A-15CB-4617-976C-CBDD2DB0C90A}"/>
          </ac:spMkLst>
        </pc:spChg>
      </pc:sldChg>
      <pc:sldChg chg="addSp delSp modSp mod setBg">
        <pc:chgData name="Chiara 02" userId="42c20dd0012f17a9" providerId="Windows Live" clId="Web-{20548B5F-222E-4330-B144-C84D36015296}" dt="2019-05-17T12:57:18.947" v="162"/>
        <pc:sldMkLst>
          <pc:docMk/>
          <pc:sldMk cId="3647913318" sldId="264"/>
        </pc:sldMkLst>
        <pc:spChg chg="mod">
          <ac:chgData name="Chiara 02" userId="42c20dd0012f17a9" providerId="Windows Live" clId="Web-{20548B5F-222E-4330-B144-C84D36015296}" dt="2019-05-17T12:57:18.947" v="162"/>
          <ac:spMkLst>
            <pc:docMk/>
            <pc:sldMk cId="3647913318" sldId="264"/>
            <ac:spMk id="2" creationId="{0B8106B9-D86C-4348-958F-4F1425CC8EEB}"/>
          </ac:spMkLst>
        </pc:spChg>
        <pc:spChg chg="mod">
          <ac:chgData name="Chiara 02" userId="42c20dd0012f17a9" providerId="Windows Live" clId="Web-{20548B5F-222E-4330-B144-C84D36015296}" dt="2019-05-17T12:57:18.947" v="162"/>
          <ac:spMkLst>
            <pc:docMk/>
            <pc:sldMk cId="3647913318" sldId="264"/>
            <ac:spMk id="3" creationId="{6C32D682-EEC0-440A-AF07-796D71043843}"/>
          </ac:spMkLst>
        </pc:spChg>
        <pc:spChg chg="add">
          <ac:chgData name="Chiara 02" userId="42c20dd0012f17a9" providerId="Windows Live" clId="Web-{20548B5F-222E-4330-B144-C84D36015296}" dt="2019-05-17T12:57:18.947" v="162"/>
          <ac:spMkLst>
            <pc:docMk/>
            <pc:sldMk cId="3647913318" sldId="264"/>
            <ac:spMk id="6" creationId="{72B9C142-459A-45F1-9E87-0DE4F76DC35E}"/>
          </ac:spMkLst>
        </pc:spChg>
        <pc:spChg chg="add">
          <ac:chgData name="Chiara 02" userId="42c20dd0012f17a9" providerId="Windows Live" clId="Web-{20548B5F-222E-4330-B144-C84D36015296}" dt="2019-05-17T12:57:18.947" v="162"/>
          <ac:spMkLst>
            <pc:docMk/>
            <pc:sldMk cId="3647913318" sldId="264"/>
            <ac:spMk id="8" creationId="{E72C6208-222C-4F12-A931-F9679C4AD94B}"/>
          </ac:spMkLst>
        </pc:spChg>
        <pc:spChg chg="add del">
          <ac:chgData name="Chiara 02" userId="42c20dd0012f17a9" providerId="Windows Live" clId="Web-{20548B5F-222E-4330-B144-C84D36015296}" dt="2019-05-17T12:57:18.932" v="161"/>
          <ac:spMkLst>
            <pc:docMk/>
            <pc:sldMk cId="3647913318" sldId="264"/>
            <ac:spMk id="9" creationId="{4A9E36F3-4E47-45B4-B922-288AAC852563}"/>
          </ac:spMkLst>
        </pc:spChg>
        <pc:spChg chg="add">
          <ac:chgData name="Chiara 02" userId="42c20dd0012f17a9" providerId="Windows Live" clId="Web-{20548B5F-222E-4330-B144-C84D36015296}" dt="2019-05-17T12:57:18.947" v="162"/>
          <ac:spMkLst>
            <pc:docMk/>
            <pc:sldMk cId="3647913318" sldId="264"/>
            <ac:spMk id="10" creationId="{6AECF4AC-7938-4D2D-B9B9-96F4759E3E14}"/>
          </ac:spMkLst>
        </pc:spChg>
        <pc:spChg chg="add del">
          <ac:chgData name="Chiara 02" userId="42c20dd0012f17a9" providerId="Windows Live" clId="Web-{20548B5F-222E-4330-B144-C84D36015296}" dt="2019-05-17T12:57:18.932" v="161"/>
          <ac:spMkLst>
            <pc:docMk/>
            <pc:sldMk cId="3647913318" sldId="264"/>
            <ac:spMk id="13" creationId="{A064FC89-F2D3-48DE-A503-468AF47BB321}"/>
          </ac:spMkLst>
        </pc:spChg>
        <pc:spChg chg="add del">
          <ac:chgData name="Chiara 02" userId="42c20dd0012f17a9" providerId="Windows Live" clId="Web-{20548B5F-222E-4330-B144-C84D36015296}" dt="2019-05-17T12:57:18.932" v="161"/>
          <ac:spMkLst>
            <pc:docMk/>
            <pc:sldMk cId="3647913318" sldId="264"/>
            <ac:spMk id="15" creationId="{49BBBB81-5E69-4F8B-A824-86E9500CE76F}"/>
          </ac:spMkLst>
        </pc:spChg>
        <pc:spChg chg="add del">
          <ac:chgData name="Chiara 02" userId="42c20dd0012f17a9" providerId="Windows Live" clId="Web-{20548B5F-222E-4330-B144-C84D36015296}" dt="2019-05-17T12:57:18.932" v="161"/>
          <ac:spMkLst>
            <pc:docMk/>
            <pc:sldMk cId="3647913318" sldId="264"/>
            <ac:spMk id="19" creationId="{0396B376-D34E-46EE-8B45-9EB9DE54065A}"/>
          </ac:spMkLst>
        </pc:spChg>
        <pc:picChg chg="add mod">
          <ac:chgData name="Chiara 02" userId="42c20dd0012f17a9" providerId="Windows Live" clId="Web-{20548B5F-222E-4330-B144-C84D36015296}" dt="2019-05-17T12:57:18.947" v="162"/>
          <ac:picMkLst>
            <pc:docMk/>
            <pc:sldMk cId="3647913318" sldId="264"/>
            <ac:picMk id="4" creationId="{5447D3A0-9BD9-479D-9D19-A3FA4F18B049}"/>
          </ac:picMkLst>
        </pc:picChg>
        <pc:picChg chg="add">
          <ac:chgData name="Chiara 02" userId="42c20dd0012f17a9" providerId="Windows Live" clId="Web-{20548B5F-222E-4330-B144-C84D36015296}" dt="2019-05-17T12:57:18.947" v="162"/>
          <ac:picMkLst>
            <pc:docMk/>
            <pc:sldMk cId="3647913318" sldId="264"/>
            <ac:picMk id="7" creationId="{6B286538-0E8E-4225-B3E3-B8EF6E16FDD2}"/>
          </ac:picMkLst>
        </pc:picChg>
        <pc:picChg chg="add del">
          <ac:chgData name="Chiara 02" userId="42c20dd0012f17a9" providerId="Windows Live" clId="Web-{20548B5F-222E-4330-B144-C84D36015296}" dt="2019-05-17T12:57:18.932" v="161"/>
          <ac:picMkLst>
            <pc:docMk/>
            <pc:sldMk cId="3647913318" sldId="264"/>
            <ac:picMk id="11" creationId="{2A605857-B038-47AC-9593-A0FC9ADD6F6A}"/>
          </ac:picMkLst>
        </pc:picChg>
        <pc:picChg chg="add">
          <ac:chgData name="Chiara 02" userId="42c20dd0012f17a9" providerId="Windows Live" clId="Web-{20548B5F-222E-4330-B144-C84D36015296}" dt="2019-05-17T12:57:18.947" v="162"/>
          <ac:picMkLst>
            <pc:docMk/>
            <pc:sldMk cId="3647913318" sldId="264"/>
            <ac:picMk id="12" creationId="{2578723F-EB68-4332-A8B8-C1ECCDBB0A68}"/>
          </ac:picMkLst>
        </pc:picChg>
        <pc:picChg chg="add del">
          <ac:chgData name="Chiara 02" userId="42c20dd0012f17a9" providerId="Windows Live" clId="Web-{20548B5F-222E-4330-B144-C84D36015296}" dt="2019-05-17T12:57:18.932" v="161"/>
          <ac:picMkLst>
            <pc:docMk/>
            <pc:sldMk cId="3647913318" sldId="264"/>
            <ac:picMk id="17" creationId="{EE8B2F90-E56D-41A6-B60F-1EE3D8513811}"/>
          </ac:picMkLst>
        </pc:picChg>
      </pc:sldChg>
      <pc:sldChg chg="addSp modSp mod ord setBg">
        <pc:chgData name="Chiara 02" userId="42c20dd0012f17a9" providerId="Windows Live" clId="Web-{20548B5F-222E-4330-B144-C84D36015296}" dt="2019-05-17T12:57:09.182" v="159"/>
        <pc:sldMkLst>
          <pc:docMk/>
          <pc:sldMk cId="1714783586" sldId="265"/>
        </pc:sldMkLst>
        <pc:spChg chg="mod">
          <ac:chgData name="Chiara 02" userId="42c20dd0012f17a9" providerId="Windows Live" clId="Web-{20548B5F-222E-4330-B144-C84D36015296}" dt="2019-05-17T12:57:09.182" v="159"/>
          <ac:spMkLst>
            <pc:docMk/>
            <pc:sldMk cId="1714783586" sldId="265"/>
            <ac:spMk id="2" creationId="{8A69DEF1-9470-453D-A904-B873768FCE5C}"/>
          </ac:spMkLst>
        </pc:spChg>
        <pc:spChg chg="mod">
          <ac:chgData name="Chiara 02" userId="42c20dd0012f17a9" providerId="Windows Live" clId="Web-{20548B5F-222E-4330-B144-C84D36015296}" dt="2019-05-17T12:57:09.182" v="159"/>
          <ac:spMkLst>
            <pc:docMk/>
            <pc:sldMk cId="1714783586" sldId="265"/>
            <ac:spMk id="3" creationId="{B6E8A250-49EF-4E5D-86B1-74EAC5DFF7D4}"/>
          </ac:spMkLst>
        </pc:spChg>
        <pc:spChg chg="add">
          <ac:chgData name="Chiara 02" userId="42c20dd0012f17a9" providerId="Windows Live" clId="Web-{20548B5F-222E-4330-B144-C84D36015296}" dt="2019-05-17T12:57:09.182" v="159"/>
          <ac:spMkLst>
            <pc:docMk/>
            <pc:sldMk cId="1714783586" sldId="265"/>
            <ac:spMk id="9" creationId="{72B9C142-459A-45F1-9E87-0DE4F76DC35E}"/>
          </ac:spMkLst>
        </pc:spChg>
        <pc:spChg chg="add">
          <ac:chgData name="Chiara 02" userId="42c20dd0012f17a9" providerId="Windows Live" clId="Web-{20548B5F-222E-4330-B144-C84D36015296}" dt="2019-05-17T12:57:09.182" v="159"/>
          <ac:spMkLst>
            <pc:docMk/>
            <pc:sldMk cId="1714783586" sldId="265"/>
            <ac:spMk id="13" creationId="{E72C6208-222C-4F12-A931-F9679C4AD94B}"/>
          </ac:spMkLst>
        </pc:spChg>
        <pc:spChg chg="add">
          <ac:chgData name="Chiara 02" userId="42c20dd0012f17a9" providerId="Windows Live" clId="Web-{20548B5F-222E-4330-B144-C84D36015296}" dt="2019-05-17T12:57:09.182" v="159"/>
          <ac:spMkLst>
            <pc:docMk/>
            <pc:sldMk cId="1714783586" sldId="265"/>
            <ac:spMk id="15" creationId="{6AECF4AC-7938-4D2D-B9B9-96F4759E3E14}"/>
          </ac:spMkLst>
        </pc:spChg>
        <pc:picChg chg="add mod">
          <ac:chgData name="Chiara 02" userId="42c20dd0012f17a9" providerId="Windows Live" clId="Web-{20548B5F-222E-4330-B144-C84D36015296}" dt="2019-05-17T12:57:09.182" v="159"/>
          <ac:picMkLst>
            <pc:docMk/>
            <pc:sldMk cId="1714783586" sldId="265"/>
            <ac:picMk id="4" creationId="{4D440894-F465-47DD-9ACD-F7049AA4D868}"/>
          </ac:picMkLst>
        </pc:picChg>
        <pc:picChg chg="add">
          <ac:chgData name="Chiara 02" userId="42c20dd0012f17a9" providerId="Windows Live" clId="Web-{20548B5F-222E-4330-B144-C84D36015296}" dt="2019-05-17T12:57:09.182" v="159"/>
          <ac:picMkLst>
            <pc:docMk/>
            <pc:sldMk cId="1714783586" sldId="265"/>
            <ac:picMk id="11" creationId="{6B286538-0E8E-4225-B3E3-B8EF6E16FDD2}"/>
          </ac:picMkLst>
        </pc:picChg>
        <pc:picChg chg="add">
          <ac:chgData name="Chiara 02" userId="42c20dd0012f17a9" providerId="Windows Live" clId="Web-{20548B5F-222E-4330-B144-C84D36015296}" dt="2019-05-17T12:57:09.182" v="159"/>
          <ac:picMkLst>
            <pc:docMk/>
            <pc:sldMk cId="1714783586" sldId="265"/>
            <ac:picMk id="17" creationId="{2578723F-EB68-4332-A8B8-C1ECCDBB0A68}"/>
          </ac:picMkLst>
        </pc:picChg>
      </pc:sldChg>
      <pc:sldChg chg="addSp modSp mod setBg">
        <pc:chgData name="Chiara 02" userId="42c20dd0012f17a9" providerId="Windows Live" clId="Web-{20548B5F-222E-4330-B144-C84D36015296}" dt="2019-05-17T12:57:32.057" v="164" actId="14100"/>
        <pc:sldMkLst>
          <pc:docMk/>
          <pc:sldMk cId="3339139478" sldId="266"/>
        </pc:sldMkLst>
        <pc:spChg chg="mod">
          <ac:chgData name="Chiara 02" userId="42c20dd0012f17a9" providerId="Windows Live" clId="Web-{20548B5F-222E-4330-B144-C84D36015296}" dt="2019-05-17T12:57:24.666" v="163"/>
          <ac:spMkLst>
            <pc:docMk/>
            <pc:sldMk cId="3339139478" sldId="266"/>
            <ac:spMk id="2" creationId="{510157DC-8D34-486C-AA6F-AD0629ED939E}"/>
          </ac:spMkLst>
        </pc:spChg>
        <pc:spChg chg="mod">
          <ac:chgData name="Chiara 02" userId="42c20dd0012f17a9" providerId="Windows Live" clId="Web-{20548B5F-222E-4330-B144-C84D36015296}" dt="2019-05-17T12:57:32.057" v="164" actId="14100"/>
          <ac:spMkLst>
            <pc:docMk/>
            <pc:sldMk cId="3339139478" sldId="266"/>
            <ac:spMk id="3" creationId="{3BA153A7-7759-4456-817B-6421EBEA0848}"/>
          </ac:spMkLst>
        </pc:spChg>
        <pc:spChg chg="add">
          <ac:chgData name="Chiara 02" userId="42c20dd0012f17a9" providerId="Windows Live" clId="Web-{20548B5F-222E-4330-B144-C84D36015296}" dt="2019-05-17T12:57:24.666" v="163"/>
          <ac:spMkLst>
            <pc:docMk/>
            <pc:sldMk cId="3339139478" sldId="266"/>
            <ac:spMk id="9" creationId="{72B9C142-459A-45F1-9E87-0DE4F76DC35E}"/>
          </ac:spMkLst>
        </pc:spChg>
        <pc:spChg chg="add">
          <ac:chgData name="Chiara 02" userId="42c20dd0012f17a9" providerId="Windows Live" clId="Web-{20548B5F-222E-4330-B144-C84D36015296}" dt="2019-05-17T12:57:24.666" v="163"/>
          <ac:spMkLst>
            <pc:docMk/>
            <pc:sldMk cId="3339139478" sldId="266"/>
            <ac:spMk id="13" creationId="{E72C6208-222C-4F12-A931-F9679C4AD94B}"/>
          </ac:spMkLst>
        </pc:spChg>
        <pc:spChg chg="add">
          <ac:chgData name="Chiara 02" userId="42c20dd0012f17a9" providerId="Windows Live" clId="Web-{20548B5F-222E-4330-B144-C84D36015296}" dt="2019-05-17T12:57:24.666" v="163"/>
          <ac:spMkLst>
            <pc:docMk/>
            <pc:sldMk cId="3339139478" sldId="266"/>
            <ac:spMk id="15" creationId="{6AECF4AC-7938-4D2D-B9B9-96F4759E3E14}"/>
          </ac:spMkLst>
        </pc:spChg>
        <pc:picChg chg="mod">
          <ac:chgData name="Chiara 02" userId="42c20dd0012f17a9" providerId="Windows Live" clId="Web-{20548B5F-222E-4330-B144-C84D36015296}" dt="2019-05-17T12:57:24.666" v="163"/>
          <ac:picMkLst>
            <pc:docMk/>
            <pc:sldMk cId="3339139478" sldId="266"/>
            <ac:picMk id="4" creationId="{7481494B-DF53-49F8-8525-A7302A767186}"/>
          </ac:picMkLst>
        </pc:picChg>
        <pc:picChg chg="add">
          <ac:chgData name="Chiara 02" userId="42c20dd0012f17a9" providerId="Windows Live" clId="Web-{20548B5F-222E-4330-B144-C84D36015296}" dt="2019-05-17T12:57:24.666" v="163"/>
          <ac:picMkLst>
            <pc:docMk/>
            <pc:sldMk cId="3339139478" sldId="266"/>
            <ac:picMk id="11" creationId="{6B286538-0E8E-4225-B3E3-B8EF6E16FDD2}"/>
          </ac:picMkLst>
        </pc:picChg>
        <pc:picChg chg="add">
          <ac:chgData name="Chiara 02" userId="42c20dd0012f17a9" providerId="Windows Live" clId="Web-{20548B5F-222E-4330-B144-C84D36015296}" dt="2019-05-17T12:57:24.666" v="163"/>
          <ac:picMkLst>
            <pc:docMk/>
            <pc:sldMk cId="3339139478" sldId="266"/>
            <ac:picMk id="17" creationId="{2578723F-EB68-4332-A8B8-C1ECCDBB0A68}"/>
          </ac:picMkLst>
        </pc:picChg>
      </pc:sldChg>
      <pc:sldChg chg="addSp modSp mod setBg">
        <pc:chgData name="Chiara 02" userId="42c20dd0012f17a9" providerId="Windows Live" clId="Web-{20548B5F-222E-4330-B144-C84D36015296}" dt="2019-05-17T12:56:21.995" v="153"/>
        <pc:sldMkLst>
          <pc:docMk/>
          <pc:sldMk cId="2845159757" sldId="267"/>
        </pc:sldMkLst>
        <pc:spChg chg="mod">
          <ac:chgData name="Chiara 02" userId="42c20dd0012f17a9" providerId="Windows Live" clId="Web-{20548B5F-222E-4330-B144-C84D36015296}" dt="2019-05-17T12:56:21.995" v="153"/>
          <ac:spMkLst>
            <pc:docMk/>
            <pc:sldMk cId="2845159757" sldId="267"/>
            <ac:spMk id="2" creationId="{84C27650-4278-4DBF-B66A-8596D5AFB54D}"/>
          </ac:spMkLst>
        </pc:spChg>
        <pc:spChg chg="mod">
          <ac:chgData name="Chiara 02" userId="42c20dd0012f17a9" providerId="Windows Live" clId="Web-{20548B5F-222E-4330-B144-C84D36015296}" dt="2019-05-17T12:56:21.995" v="153"/>
          <ac:spMkLst>
            <pc:docMk/>
            <pc:sldMk cId="2845159757" sldId="267"/>
            <ac:spMk id="3" creationId="{775B1F69-A6DD-4858-AE4C-A2F210B44052}"/>
          </ac:spMkLst>
        </pc:spChg>
        <pc:spChg chg="add">
          <ac:chgData name="Chiara 02" userId="42c20dd0012f17a9" providerId="Windows Live" clId="Web-{20548B5F-222E-4330-B144-C84D36015296}" dt="2019-05-17T12:56:21.995" v="153"/>
          <ac:spMkLst>
            <pc:docMk/>
            <pc:sldMk cId="2845159757" sldId="267"/>
            <ac:spMk id="9" creationId="{72B9C142-459A-45F1-9E87-0DE4F76DC35E}"/>
          </ac:spMkLst>
        </pc:spChg>
        <pc:spChg chg="add">
          <ac:chgData name="Chiara 02" userId="42c20dd0012f17a9" providerId="Windows Live" clId="Web-{20548B5F-222E-4330-B144-C84D36015296}" dt="2019-05-17T12:56:21.995" v="153"/>
          <ac:spMkLst>
            <pc:docMk/>
            <pc:sldMk cId="2845159757" sldId="267"/>
            <ac:spMk id="13" creationId="{E72C6208-222C-4F12-A931-F9679C4AD94B}"/>
          </ac:spMkLst>
        </pc:spChg>
        <pc:spChg chg="add">
          <ac:chgData name="Chiara 02" userId="42c20dd0012f17a9" providerId="Windows Live" clId="Web-{20548B5F-222E-4330-B144-C84D36015296}" dt="2019-05-17T12:56:21.995" v="153"/>
          <ac:spMkLst>
            <pc:docMk/>
            <pc:sldMk cId="2845159757" sldId="267"/>
            <ac:spMk id="15" creationId="{6AECF4AC-7938-4D2D-B9B9-96F4759E3E14}"/>
          </ac:spMkLst>
        </pc:spChg>
        <pc:picChg chg="add mod">
          <ac:chgData name="Chiara 02" userId="42c20dd0012f17a9" providerId="Windows Live" clId="Web-{20548B5F-222E-4330-B144-C84D36015296}" dt="2019-05-17T12:56:21.995" v="153"/>
          <ac:picMkLst>
            <pc:docMk/>
            <pc:sldMk cId="2845159757" sldId="267"/>
            <ac:picMk id="4" creationId="{8149639D-29BF-4634-BAC7-F64E301E63D8}"/>
          </ac:picMkLst>
        </pc:picChg>
        <pc:picChg chg="add">
          <ac:chgData name="Chiara 02" userId="42c20dd0012f17a9" providerId="Windows Live" clId="Web-{20548B5F-222E-4330-B144-C84D36015296}" dt="2019-05-17T12:56:21.995" v="153"/>
          <ac:picMkLst>
            <pc:docMk/>
            <pc:sldMk cId="2845159757" sldId="267"/>
            <ac:picMk id="11" creationId="{6B286538-0E8E-4225-B3E3-B8EF6E16FDD2}"/>
          </ac:picMkLst>
        </pc:picChg>
        <pc:picChg chg="add">
          <ac:chgData name="Chiara 02" userId="42c20dd0012f17a9" providerId="Windows Live" clId="Web-{20548B5F-222E-4330-B144-C84D36015296}" dt="2019-05-17T12:56:21.995" v="153"/>
          <ac:picMkLst>
            <pc:docMk/>
            <pc:sldMk cId="2845159757" sldId="267"/>
            <ac:picMk id="17" creationId="{2578723F-EB68-4332-A8B8-C1ECCDBB0A68}"/>
          </ac:picMkLst>
        </pc:picChg>
      </pc:sldChg>
      <pc:sldChg chg="addSp modSp mod setBg">
        <pc:chgData name="Chiara 02" userId="42c20dd0012f17a9" providerId="Windows Live" clId="Web-{20548B5F-222E-4330-B144-C84D36015296}" dt="2019-05-17T12:56:36.917" v="154"/>
        <pc:sldMkLst>
          <pc:docMk/>
          <pc:sldMk cId="3138738031" sldId="268"/>
        </pc:sldMkLst>
        <pc:spChg chg="mod">
          <ac:chgData name="Chiara 02" userId="42c20dd0012f17a9" providerId="Windows Live" clId="Web-{20548B5F-222E-4330-B144-C84D36015296}" dt="2019-05-17T12:56:36.917" v="154"/>
          <ac:spMkLst>
            <pc:docMk/>
            <pc:sldMk cId="3138738031" sldId="268"/>
            <ac:spMk id="2" creationId="{4E6A36D7-CCD1-4D70-98A7-34058891343F}"/>
          </ac:spMkLst>
        </pc:spChg>
        <pc:spChg chg="mod">
          <ac:chgData name="Chiara 02" userId="42c20dd0012f17a9" providerId="Windows Live" clId="Web-{20548B5F-222E-4330-B144-C84D36015296}" dt="2019-05-17T12:56:36.917" v="154"/>
          <ac:spMkLst>
            <pc:docMk/>
            <pc:sldMk cId="3138738031" sldId="268"/>
            <ac:spMk id="3" creationId="{07686B31-B6CE-41EA-9C89-BBD0AB082EBE}"/>
          </ac:spMkLst>
        </pc:spChg>
        <pc:spChg chg="add">
          <ac:chgData name="Chiara 02" userId="42c20dd0012f17a9" providerId="Windows Live" clId="Web-{20548B5F-222E-4330-B144-C84D36015296}" dt="2019-05-17T12:56:36.917" v="154"/>
          <ac:spMkLst>
            <pc:docMk/>
            <pc:sldMk cId="3138738031" sldId="268"/>
            <ac:spMk id="9" creationId="{72B9C142-459A-45F1-9E87-0DE4F76DC35E}"/>
          </ac:spMkLst>
        </pc:spChg>
        <pc:spChg chg="add">
          <ac:chgData name="Chiara 02" userId="42c20dd0012f17a9" providerId="Windows Live" clId="Web-{20548B5F-222E-4330-B144-C84D36015296}" dt="2019-05-17T12:56:36.917" v="154"/>
          <ac:spMkLst>
            <pc:docMk/>
            <pc:sldMk cId="3138738031" sldId="268"/>
            <ac:spMk id="13" creationId="{E72C6208-222C-4F12-A931-F9679C4AD94B}"/>
          </ac:spMkLst>
        </pc:spChg>
        <pc:spChg chg="add">
          <ac:chgData name="Chiara 02" userId="42c20dd0012f17a9" providerId="Windows Live" clId="Web-{20548B5F-222E-4330-B144-C84D36015296}" dt="2019-05-17T12:56:36.917" v="154"/>
          <ac:spMkLst>
            <pc:docMk/>
            <pc:sldMk cId="3138738031" sldId="268"/>
            <ac:spMk id="15" creationId="{6AECF4AC-7938-4D2D-B9B9-96F4759E3E14}"/>
          </ac:spMkLst>
        </pc:spChg>
        <pc:picChg chg="mod">
          <ac:chgData name="Chiara 02" userId="42c20dd0012f17a9" providerId="Windows Live" clId="Web-{20548B5F-222E-4330-B144-C84D36015296}" dt="2019-05-17T12:56:36.917" v="154"/>
          <ac:picMkLst>
            <pc:docMk/>
            <pc:sldMk cId="3138738031" sldId="268"/>
            <ac:picMk id="4" creationId="{97807C49-D2A1-4CD8-911A-EFAC2C37D2B5}"/>
          </ac:picMkLst>
        </pc:picChg>
        <pc:picChg chg="add">
          <ac:chgData name="Chiara 02" userId="42c20dd0012f17a9" providerId="Windows Live" clId="Web-{20548B5F-222E-4330-B144-C84D36015296}" dt="2019-05-17T12:56:36.917" v="154"/>
          <ac:picMkLst>
            <pc:docMk/>
            <pc:sldMk cId="3138738031" sldId="268"/>
            <ac:picMk id="11" creationId="{6B286538-0E8E-4225-B3E3-B8EF6E16FDD2}"/>
          </ac:picMkLst>
        </pc:picChg>
        <pc:picChg chg="add">
          <ac:chgData name="Chiara 02" userId="42c20dd0012f17a9" providerId="Windows Live" clId="Web-{20548B5F-222E-4330-B144-C84D36015296}" dt="2019-05-17T12:56:36.917" v="154"/>
          <ac:picMkLst>
            <pc:docMk/>
            <pc:sldMk cId="3138738031" sldId="268"/>
            <ac:picMk id="17" creationId="{2578723F-EB68-4332-A8B8-C1ECCDBB0A68}"/>
          </ac:picMkLst>
        </pc:picChg>
      </pc:sldChg>
      <pc:sldChg chg="addSp modSp mod setBg">
        <pc:chgData name="Chiara 02" userId="42c20dd0012f17a9" providerId="Windows Live" clId="Web-{20548B5F-222E-4330-B144-C84D36015296}" dt="2019-05-17T12:58:27.212" v="167"/>
        <pc:sldMkLst>
          <pc:docMk/>
          <pc:sldMk cId="392142096" sldId="269"/>
        </pc:sldMkLst>
        <pc:spChg chg="mod">
          <ac:chgData name="Chiara 02" userId="42c20dd0012f17a9" providerId="Windows Live" clId="Web-{20548B5F-222E-4330-B144-C84D36015296}" dt="2019-05-17T12:58:27.212" v="167"/>
          <ac:spMkLst>
            <pc:docMk/>
            <pc:sldMk cId="392142096" sldId="269"/>
            <ac:spMk id="2" creationId="{8BACCC5A-C6B6-4F16-836A-5F2989C0F25A}"/>
          </ac:spMkLst>
        </pc:spChg>
        <pc:spChg chg="mod">
          <ac:chgData name="Chiara 02" userId="42c20dd0012f17a9" providerId="Windows Live" clId="Web-{20548B5F-222E-4330-B144-C84D36015296}" dt="2019-05-17T12:58:27.212" v="167"/>
          <ac:spMkLst>
            <pc:docMk/>
            <pc:sldMk cId="392142096" sldId="269"/>
            <ac:spMk id="3" creationId="{A8CD85B3-6F73-4BCD-A8EA-D8DCBD6A51BD}"/>
          </ac:spMkLst>
        </pc:spChg>
        <pc:spChg chg="add">
          <ac:chgData name="Chiara 02" userId="42c20dd0012f17a9" providerId="Windows Live" clId="Web-{20548B5F-222E-4330-B144-C84D36015296}" dt="2019-05-17T12:58:27.212" v="167"/>
          <ac:spMkLst>
            <pc:docMk/>
            <pc:sldMk cId="392142096" sldId="269"/>
            <ac:spMk id="9" creationId="{4A9E36F3-4E47-45B4-B922-288AAC852563}"/>
          </ac:spMkLst>
        </pc:spChg>
        <pc:spChg chg="add">
          <ac:chgData name="Chiara 02" userId="42c20dd0012f17a9" providerId="Windows Live" clId="Web-{20548B5F-222E-4330-B144-C84D36015296}" dt="2019-05-17T12:58:27.212" v="167"/>
          <ac:spMkLst>
            <pc:docMk/>
            <pc:sldMk cId="392142096" sldId="269"/>
            <ac:spMk id="13" creationId="{A064FC89-F2D3-48DE-A503-468AF47BB321}"/>
          </ac:spMkLst>
        </pc:spChg>
        <pc:spChg chg="add">
          <ac:chgData name="Chiara 02" userId="42c20dd0012f17a9" providerId="Windows Live" clId="Web-{20548B5F-222E-4330-B144-C84D36015296}" dt="2019-05-17T12:58:27.212" v="167"/>
          <ac:spMkLst>
            <pc:docMk/>
            <pc:sldMk cId="392142096" sldId="269"/>
            <ac:spMk id="15" creationId="{49BBBB81-5E69-4F8B-A824-86E9500CE76F}"/>
          </ac:spMkLst>
        </pc:spChg>
        <pc:spChg chg="add">
          <ac:chgData name="Chiara 02" userId="42c20dd0012f17a9" providerId="Windows Live" clId="Web-{20548B5F-222E-4330-B144-C84D36015296}" dt="2019-05-17T12:58:27.212" v="167"/>
          <ac:spMkLst>
            <pc:docMk/>
            <pc:sldMk cId="392142096" sldId="269"/>
            <ac:spMk id="19" creationId="{0396B376-D34E-46EE-8B45-9EB9DE54065A}"/>
          </ac:spMkLst>
        </pc:spChg>
        <pc:picChg chg="add mod">
          <ac:chgData name="Chiara 02" userId="42c20dd0012f17a9" providerId="Windows Live" clId="Web-{20548B5F-222E-4330-B144-C84D36015296}" dt="2019-05-17T12:58:27.212" v="167"/>
          <ac:picMkLst>
            <pc:docMk/>
            <pc:sldMk cId="392142096" sldId="269"/>
            <ac:picMk id="4" creationId="{1B874B9A-546D-4839-A94E-9FED11466659}"/>
          </ac:picMkLst>
        </pc:picChg>
        <pc:picChg chg="add">
          <ac:chgData name="Chiara 02" userId="42c20dd0012f17a9" providerId="Windows Live" clId="Web-{20548B5F-222E-4330-B144-C84D36015296}" dt="2019-05-17T12:58:27.212" v="167"/>
          <ac:picMkLst>
            <pc:docMk/>
            <pc:sldMk cId="392142096" sldId="269"/>
            <ac:picMk id="11" creationId="{2A605857-B038-47AC-9593-A0FC9ADD6F6A}"/>
          </ac:picMkLst>
        </pc:picChg>
        <pc:picChg chg="add">
          <ac:chgData name="Chiara 02" userId="42c20dd0012f17a9" providerId="Windows Live" clId="Web-{20548B5F-222E-4330-B144-C84D36015296}" dt="2019-05-17T12:58:27.212" v="167"/>
          <ac:picMkLst>
            <pc:docMk/>
            <pc:sldMk cId="392142096" sldId="269"/>
            <ac:picMk id="17" creationId="{EE8B2F90-E56D-41A6-B60F-1EE3D8513811}"/>
          </ac:picMkLst>
        </pc:picChg>
      </pc:sldChg>
      <pc:sldChg chg="modSp">
        <pc:chgData name="Chiara 02" userId="42c20dd0012f17a9" providerId="Windows Live" clId="Web-{20548B5F-222E-4330-B144-C84D36015296}" dt="2019-05-17T12:49:57.562" v="109" actId="20577"/>
        <pc:sldMkLst>
          <pc:docMk/>
          <pc:sldMk cId="3086241559" sldId="286"/>
        </pc:sldMkLst>
        <pc:spChg chg="mod">
          <ac:chgData name="Chiara 02" userId="42c20dd0012f17a9" providerId="Windows Live" clId="Web-{20548B5F-222E-4330-B144-C84D36015296}" dt="2019-05-17T12:49:57.562" v="109" actId="20577"/>
          <ac:spMkLst>
            <pc:docMk/>
            <pc:sldMk cId="3086241559" sldId="286"/>
            <ac:spMk id="3" creationId="{5715D708-86DA-4B95-AB30-BE32086B4587}"/>
          </ac:spMkLst>
        </pc:spChg>
      </pc:sldChg>
      <pc:sldChg chg="addSp modSp add ord replId">
        <pc:chgData name="Chiara 02" userId="42c20dd0012f17a9" providerId="Windows Live" clId="Web-{20548B5F-222E-4330-B144-C84D36015296}" dt="2019-05-17T12:47:44.345" v="61" actId="20577"/>
        <pc:sldMkLst>
          <pc:docMk/>
          <pc:sldMk cId="984564735" sldId="293"/>
        </pc:sldMkLst>
        <pc:spChg chg="mod">
          <ac:chgData name="Chiara 02" userId="42c20dd0012f17a9" providerId="Windows Live" clId="Web-{20548B5F-222E-4330-B144-C84D36015296}" dt="2019-05-17T12:47:44.345" v="61" actId="20577"/>
          <ac:spMkLst>
            <pc:docMk/>
            <pc:sldMk cId="984564735" sldId="293"/>
            <ac:spMk id="3" creationId="{0ADEE054-3D40-47F5-9DF4-C1D39D664B40}"/>
          </ac:spMkLst>
        </pc:spChg>
        <pc:picChg chg="add mod">
          <ac:chgData name="Chiara 02" userId="42c20dd0012f17a9" providerId="Windows Live" clId="Web-{20548B5F-222E-4330-B144-C84D36015296}" dt="2019-05-17T12:38:10.056" v="20" actId="1076"/>
          <ac:picMkLst>
            <pc:docMk/>
            <pc:sldMk cId="984564735" sldId="293"/>
            <ac:picMk id="4" creationId="{F3E0B451-0526-4024-9654-6A87219DB654}"/>
          </ac:picMkLst>
        </pc:picChg>
      </pc:sldChg>
      <pc:sldChg chg="addSp modSp add mod replId setBg">
        <pc:chgData name="Chiara 02" userId="42c20dd0012f17a9" providerId="Windows Live" clId="Web-{20548B5F-222E-4330-B144-C84D36015296}" dt="2019-05-17T12:55:33.824" v="145"/>
        <pc:sldMkLst>
          <pc:docMk/>
          <pc:sldMk cId="2143809417" sldId="294"/>
        </pc:sldMkLst>
        <pc:spChg chg="mod">
          <ac:chgData name="Chiara 02" userId="42c20dd0012f17a9" providerId="Windows Live" clId="Web-{20548B5F-222E-4330-B144-C84D36015296}" dt="2019-05-17T12:55:33.824" v="145"/>
          <ac:spMkLst>
            <pc:docMk/>
            <pc:sldMk cId="2143809417" sldId="294"/>
            <ac:spMk id="2" creationId="{84C27650-4278-4DBF-B66A-8596D5AFB54D}"/>
          </ac:spMkLst>
        </pc:spChg>
        <pc:spChg chg="mod">
          <ac:chgData name="Chiara 02" userId="42c20dd0012f17a9" providerId="Windows Live" clId="Web-{20548B5F-222E-4330-B144-C84D36015296}" dt="2019-05-17T12:55:33.824" v="145"/>
          <ac:spMkLst>
            <pc:docMk/>
            <pc:sldMk cId="2143809417" sldId="294"/>
            <ac:spMk id="3" creationId="{775B1F69-A6DD-4858-AE4C-A2F210B44052}"/>
          </ac:spMkLst>
        </pc:spChg>
        <pc:spChg chg="add">
          <ac:chgData name="Chiara 02" userId="42c20dd0012f17a9" providerId="Windows Live" clId="Web-{20548B5F-222E-4330-B144-C84D36015296}" dt="2019-05-17T12:55:33.824" v="145"/>
          <ac:spMkLst>
            <pc:docMk/>
            <pc:sldMk cId="2143809417" sldId="294"/>
            <ac:spMk id="9" creationId="{72B9C142-459A-45F1-9E87-0DE4F76DC35E}"/>
          </ac:spMkLst>
        </pc:spChg>
        <pc:spChg chg="add">
          <ac:chgData name="Chiara 02" userId="42c20dd0012f17a9" providerId="Windows Live" clId="Web-{20548B5F-222E-4330-B144-C84D36015296}" dt="2019-05-17T12:55:33.824" v="145"/>
          <ac:spMkLst>
            <pc:docMk/>
            <pc:sldMk cId="2143809417" sldId="294"/>
            <ac:spMk id="13" creationId="{E72C6208-222C-4F12-A931-F9679C4AD94B}"/>
          </ac:spMkLst>
        </pc:spChg>
        <pc:spChg chg="add">
          <ac:chgData name="Chiara 02" userId="42c20dd0012f17a9" providerId="Windows Live" clId="Web-{20548B5F-222E-4330-B144-C84D36015296}" dt="2019-05-17T12:55:33.824" v="145"/>
          <ac:spMkLst>
            <pc:docMk/>
            <pc:sldMk cId="2143809417" sldId="294"/>
            <ac:spMk id="15" creationId="{6AECF4AC-7938-4D2D-B9B9-96F4759E3E14}"/>
          </ac:spMkLst>
        </pc:spChg>
        <pc:picChg chg="add mod">
          <ac:chgData name="Chiara 02" userId="42c20dd0012f17a9" providerId="Windows Live" clId="Web-{20548B5F-222E-4330-B144-C84D36015296}" dt="2019-05-17T12:55:33.824" v="145"/>
          <ac:picMkLst>
            <pc:docMk/>
            <pc:sldMk cId="2143809417" sldId="294"/>
            <ac:picMk id="4" creationId="{FADFDC00-7741-4036-BC13-27BF838294FB}"/>
          </ac:picMkLst>
        </pc:picChg>
        <pc:picChg chg="add">
          <ac:chgData name="Chiara 02" userId="42c20dd0012f17a9" providerId="Windows Live" clId="Web-{20548B5F-222E-4330-B144-C84D36015296}" dt="2019-05-17T12:55:33.824" v="145"/>
          <ac:picMkLst>
            <pc:docMk/>
            <pc:sldMk cId="2143809417" sldId="294"/>
            <ac:picMk id="11" creationId="{6B286538-0E8E-4225-B3E3-B8EF6E16FDD2}"/>
          </ac:picMkLst>
        </pc:picChg>
        <pc:picChg chg="add">
          <ac:chgData name="Chiara 02" userId="42c20dd0012f17a9" providerId="Windows Live" clId="Web-{20548B5F-222E-4330-B144-C84D36015296}" dt="2019-05-17T12:55:33.824" v="145"/>
          <ac:picMkLst>
            <pc:docMk/>
            <pc:sldMk cId="2143809417" sldId="294"/>
            <ac:picMk id="17" creationId="{2578723F-EB68-4332-A8B8-C1ECCDBB0A68}"/>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it-IT"/>
              <a:t>Fare clic per modificare lo stile del titolo dello schema</a:t>
            </a:r>
            <a:endParaRPr lang="en-US"/>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78ABE3C1-DBE1-495D-B57B-2849774B866A}"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65021841"/>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46C117F-5CCF-4837-BE5F-2B92066CAFAF}"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48014230"/>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it-IT"/>
              <a:t>Fare clic per modificare lo stile del titolo dello schema</a:t>
            </a:r>
            <a:endParaRPr lang="en-US"/>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4EB90BD-B6CE-46B7-997F-7313B992CCDC}"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337683626"/>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it-IT"/>
              <a:t>Fare clic per modificare lo stile del titolo dello schema</a:t>
            </a:r>
            <a:endParaRPr lang="en-US"/>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DB9D11F-B188-461D-B23F-39381795C052}"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3146939953"/>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it-IT"/>
              <a:t>Fare clic per modificare lo stile del titolo dello schema</a:t>
            </a:r>
            <a:endParaRPr lang="en-US"/>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2E6D8D9-55A2-4063-B0F3-121F44549695}"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64124873"/>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a:t>Fare clic per modificare lo stile del titolo dello schema</a:t>
            </a:r>
            <a:endParaRPr lang="en-US"/>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D4B24536-994D-4021-A283-9F449C0DB509}"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31754051"/>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it-IT"/>
              <a:t>Fare clic per modificare lo stile del titolo dello schema</a:t>
            </a:r>
            <a:endParaRPr lang="en-US"/>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3CBBBB78-C96F-47B7-AB17-D852CA960AC9}"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76777254"/>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1FA3F48C-C7C6-4055-9F49-3777875E72AE}"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25058655"/>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a:xfrm>
            <a:off x="6807126" y="5936187"/>
            <a:ext cx="2743200" cy="365125"/>
          </a:xfrm>
        </p:spPr>
        <p:txBody>
          <a:bodyPr/>
          <a:lstStyle/>
          <a:p>
            <a:fld id="{9D6E9DEC-419B-4CC5-A080-3B06BD5A8291}" type="datetimeFigureOut">
              <a:rPr lang="en-US" smtClean="0"/>
              <a:t>5/18/2019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950236287"/>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12DE42F4-6EEF-4EF7-8ED4-2208F0F89A08}"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55994576"/>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it-IT"/>
              <a:t>Fare clic per modificare lo stile del titolo dello schema</a:t>
            </a:r>
            <a:endParaRPr lang="en-US"/>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0578ACC-22D6-47C1-A373-4FD133E34F3C}"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76646261"/>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680320" y="2336873"/>
            <a:ext cx="4698358" cy="35993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5594123" y="2336873"/>
            <a:ext cx="4700058" cy="35993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4E5A6C69-6797-4E8A-BF37-F2C3751466E9}"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396605610"/>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0322" y="3030008"/>
            <a:ext cx="4698355" cy="29061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594123" y="3030008"/>
            <a:ext cx="4700059" cy="29061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D82014A1-A632-4878-A0D3-F52BA7563730}"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13873079"/>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CE99F462-093F-4566-844B-4C71F2739DA5}"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6134857"/>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88494275"/>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it-IT"/>
              <a:t>Fare clic per modificare lo stile del titolo dello schema</a:t>
            </a:r>
            <a:endParaRPr lang="en-US"/>
          </a:p>
        </p:txBody>
      </p:sp>
      <p:sp>
        <p:nvSpPr>
          <p:cNvPr id="3" name="Content Placeholder 2"/>
          <p:cNvSpPr>
            <a:spLocks noGrp="1"/>
          </p:cNvSpPr>
          <p:nvPr>
            <p:ph idx="1"/>
          </p:nvPr>
        </p:nvSpPr>
        <p:spPr>
          <a:xfrm>
            <a:off x="4685846" y="2336873"/>
            <a:ext cx="5608336" cy="35993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331444B-B92B-4E27-8C94-BB93EAF5CB18}"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391068"/>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63EFA5E-FA76-400D-B3DC-F0BA90E6D107}"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35148838"/>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5/18/2019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126841130"/>
      </p:ext>
    </p:extLst>
  </p:cSld>
  <p:clrMap bg1="dk1" tx1="lt1" bg2="dk2" tx2="lt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Lst>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23.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image" Target="../media/image3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8084BE-02F0-4B4E-94FB-26459741F363}"/>
              </a:ext>
            </a:extLst>
          </p:cNvPr>
          <p:cNvSpPr>
            <a:spLocks noGrp="1"/>
          </p:cNvSpPr>
          <p:nvPr>
            <p:ph type="title"/>
          </p:nvPr>
        </p:nvSpPr>
        <p:spPr>
          <a:xfrm>
            <a:off x="4328685" y="3311800"/>
            <a:ext cx="9613858" cy="3592750"/>
          </a:xfrm>
        </p:spPr>
        <p:txBody>
          <a:bodyPr>
            <a:normAutofit/>
          </a:bodyPr>
          <a:lstStyle/>
          <a:p>
            <a:r>
              <a:rPr lang="it-IT" sz="4800"/>
              <a:t>La Privacy a scuola</a:t>
            </a:r>
          </a:p>
        </p:txBody>
      </p:sp>
      <p:sp>
        <p:nvSpPr>
          <p:cNvPr id="3" name="Sottotitolo 2">
            <a:extLst>
              <a:ext uri="{FF2B5EF4-FFF2-40B4-BE49-F238E27FC236}">
                <a16:creationId xmlns:a16="http://schemas.microsoft.com/office/drawing/2014/main" id="{38201055-6AB4-4196-81A9-4D84185D4B93}"/>
              </a:ext>
            </a:extLst>
          </p:cNvPr>
          <p:cNvSpPr>
            <a:spLocks noGrp="1"/>
          </p:cNvSpPr>
          <p:nvPr>
            <p:ph type="body" sz="half" idx="2"/>
          </p:nvPr>
        </p:nvSpPr>
        <p:spPr>
          <a:xfrm>
            <a:off x="5086067" y="5108175"/>
            <a:ext cx="9613859" cy="1090789"/>
          </a:xfrm>
        </p:spPr>
        <p:txBody>
          <a:bodyPr>
            <a:normAutofit/>
          </a:bodyPr>
          <a:lstStyle/>
          <a:p>
            <a:r>
              <a:rPr lang="it-IT" sz="1800"/>
              <a:t>General Data </a:t>
            </a:r>
            <a:r>
              <a:rPr lang="it-IT" sz="1800" err="1"/>
              <a:t>Protection</a:t>
            </a:r>
            <a:r>
              <a:rPr lang="it-IT" sz="1800"/>
              <a:t> </a:t>
            </a:r>
            <a:r>
              <a:rPr lang="it-IT" sz="1800" err="1"/>
              <a:t>Regulation</a:t>
            </a:r>
            <a:r>
              <a:rPr lang="it-IT" sz="1800"/>
              <a:t> (GDPR)</a:t>
            </a:r>
          </a:p>
        </p:txBody>
      </p:sp>
      <p:pic>
        <p:nvPicPr>
          <p:cNvPr id="6" name="Immagine 5">
            <a:extLst>
              <a:ext uri="{FF2B5EF4-FFF2-40B4-BE49-F238E27FC236}">
                <a16:creationId xmlns:a16="http://schemas.microsoft.com/office/drawing/2014/main" id="{C45FEA3F-3D65-4CC2-A632-B814FFF49C48}"/>
              </a:ext>
            </a:extLst>
          </p:cNvPr>
          <p:cNvPicPr>
            <a:picLocks noChangeAspect="1"/>
          </p:cNvPicPr>
          <p:nvPr/>
        </p:nvPicPr>
        <p:blipFill>
          <a:blip r:embed="rId2"/>
          <a:stretch>
            <a:fillRect/>
          </a:stretch>
        </p:blipFill>
        <p:spPr>
          <a:xfrm>
            <a:off x="609600" y="-659036"/>
            <a:ext cx="10972800" cy="6858000"/>
          </a:xfrm>
          <a:prstGeom prst="rect">
            <a:avLst/>
          </a:prstGeom>
        </p:spPr>
      </p:pic>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DCFCDD18-214A-4ECF-9321-A8E204EAB860}"/>
                  </a:ext>
                </a:extLst>
              </p:cNvPr>
              <p:cNvGraphicFramePr>
                <a:graphicFrameLocks noChangeAspect="1"/>
              </p:cNvGraphicFramePr>
              <p:nvPr>
                <p:extLst>
                  <p:ext uri="{D42A27DB-BD31-4B8C-83A1-F6EECF244321}">
                    <p14:modId xmlns:p14="http://schemas.microsoft.com/office/powerpoint/2010/main" val="2051325660"/>
                  </p:ext>
                </p:extLst>
              </p:nvPr>
            </p:nvGraphicFramePr>
            <p:xfrm>
              <a:off x="10924772" y="4949189"/>
              <a:ext cx="1036319" cy="582929"/>
            </p:xfrm>
            <a:graphic>
              <a:graphicData uri="http://schemas.microsoft.com/office/powerpoint/2016/slidezoom">
                <pslz:sldZm>
                  <pslz:sldZmObj sldId="293" cId="984564735">
                    <pslz:zmPr id="{423AECE4-9BA6-44E1-A571-779DD77E6568}" returnToParent="0" transitionDur="1000">
                      <p166:blipFill xmlns:p166="http://schemas.microsoft.com/office/powerpoint/2016/6/main">
                        <a:blip r:embed="rId3"/>
                        <a:stretch>
                          <a:fillRect/>
                        </a:stretch>
                      </p166:blipFill>
                      <p166:spPr xmlns:p166="http://schemas.microsoft.com/office/powerpoint/2016/6/main">
                        <a:xfrm>
                          <a:off x="0" y="0"/>
                          <a:ext cx="1036319" cy="582929"/>
                        </a:xfrm>
                        <a:prstGeom prst="rect">
                          <a:avLst/>
                        </a:prstGeom>
                        <a:ln w="3175">
                          <a:solidFill>
                            <a:prstClr val="ltGray"/>
                          </a:solidFill>
                        </a:ln>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DCFCDD18-214A-4ECF-9321-A8E204EAB860}"/>
                  </a:ext>
                </a:extLst>
              </p:cNvPr>
              <p:cNvPicPr>
                <a:picLocks noGrp="1" noRot="1" noChangeAspect="1" noMove="1" noResize="1" noEditPoints="1" noAdjustHandles="1" noChangeArrowheads="1" noChangeShapeType="1"/>
              </p:cNvPicPr>
              <p:nvPr/>
            </p:nvPicPr>
            <p:blipFill>
              <a:blip r:embed="rId3"/>
              <a:stretch>
                <a:fillRect/>
              </a:stretch>
            </p:blipFill>
            <p:spPr>
              <a:xfrm>
                <a:off x="10924772" y="4949189"/>
                <a:ext cx="1036319" cy="582929"/>
              </a:xfrm>
              <a:prstGeom prst="rect">
                <a:avLst/>
              </a:prstGeom>
              <a:ln w="3175">
                <a:solidFill>
                  <a:prstClr val="ltGray"/>
                </a:solidFill>
              </a:ln>
            </p:spPr>
          </p:pic>
        </mc:Fallback>
      </mc:AlternateContent>
    </p:spTree>
    <p:extLst>
      <p:ext uri="{BB962C8B-B14F-4D97-AF65-F5344CB8AC3E}">
        <p14:creationId xmlns:p14="http://schemas.microsoft.com/office/powerpoint/2010/main" val="20528512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35C90A-15CB-4617-976C-CBDD2DB0C90A}"/>
              </a:ext>
            </a:extLst>
          </p:cNvPr>
          <p:cNvSpPr>
            <a:spLocks noGrp="1"/>
          </p:cNvSpPr>
          <p:nvPr>
            <p:ph type="title"/>
          </p:nvPr>
        </p:nvSpPr>
        <p:spPr/>
        <p:txBody>
          <a:bodyPr/>
          <a:lstStyle/>
          <a:p>
            <a:r>
              <a:rPr lang="it-IT" b="1"/>
              <a:t>Obiettivi ed implicazioni del GDPR per le organizzazioni</a:t>
            </a:r>
          </a:p>
        </p:txBody>
      </p:sp>
      <p:sp>
        <p:nvSpPr>
          <p:cNvPr id="3" name="Segnaposto contenuto 2">
            <a:extLst>
              <a:ext uri="{FF2B5EF4-FFF2-40B4-BE49-F238E27FC236}">
                <a16:creationId xmlns:a16="http://schemas.microsoft.com/office/drawing/2014/main" id="{6C43E3AF-AE85-4E1D-A9E1-093583D0BB7B}"/>
              </a:ext>
            </a:extLst>
          </p:cNvPr>
          <p:cNvSpPr>
            <a:spLocks noGrp="1"/>
          </p:cNvSpPr>
          <p:nvPr>
            <p:ph idx="1"/>
          </p:nvPr>
        </p:nvSpPr>
        <p:spPr>
          <a:xfrm>
            <a:off x="680321" y="2725062"/>
            <a:ext cx="9613861" cy="2521015"/>
          </a:xfrm>
        </p:spPr>
        <p:txBody>
          <a:bodyPr vert="horz" lIns="91440" tIns="45720" rIns="91440" bIns="45720" rtlCol="0" anchor="t">
            <a:normAutofit/>
          </a:bodyPr>
          <a:lstStyle/>
          <a:p>
            <a:r>
              <a:rPr lang="it-IT" sz="2100">
                <a:solidFill>
                  <a:schemeClr val="accent1"/>
                </a:solidFill>
              </a:rPr>
              <a:t>Obiettivi</a:t>
            </a:r>
            <a:r>
              <a:rPr lang="it-IT" sz="2100"/>
              <a:t>:</a:t>
            </a:r>
            <a:r>
              <a:rPr lang="it-IT" sz="2100">
                <a:solidFill>
                  <a:schemeClr val="accent1"/>
                </a:solidFill>
              </a:rPr>
              <a:t> </a:t>
            </a:r>
            <a:r>
              <a:rPr lang="it-IT" sz="2100"/>
              <a:t>Definire una BASELINE per la protezione dei dati, Proteggere e tutelare meglio la protezione dei dati di tutti I cittadini in Europa, Armonizzare la normativa in Europa in materia Privacy eliminando le differenze di approccio tra Stati membri;</a:t>
            </a:r>
          </a:p>
          <a:p>
            <a:r>
              <a:rPr lang="it-IT" sz="2100">
                <a:solidFill>
                  <a:schemeClr val="accent1"/>
                </a:solidFill>
              </a:rPr>
              <a:t>Implicazioni</a:t>
            </a:r>
            <a:r>
              <a:rPr lang="it-IT" sz="2100"/>
              <a:t>:</a:t>
            </a:r>
            <a:r>
              <a:rPr lang="it-IT" sz="2100">
                <a:solidFill>
                  <a:schemeClr val="accent1"/>
                </a:solidFill>
              </a:rPr>
              <a:t> </a:t>
            </a:r>
            <a:r>
              <a:rPr lang="it-IT" sz="2100"/>
              <a:t>Sanzioni fino a €20,000,000 o al 4% del fatturato, Rischio Reputazionale, Incrementare il potere degli individui qualora si verificasse una violazione dei dati personali</a:t>
            </a:r>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F77653BC-A81F-4863-A946-9315B3835E78}"/>
                  </a:ext>
                </a:extLst>
              </p:cNvPr>
              <p:cNvGraphicFramePr>
                <a:graphicFrameLocks noChangeAspect="1"/>
              </p:cNvGraphicFramePr>
              <p:nvPr>
                <p:extLst>
                  <p:ext uri="{D42A27DB-BD31-4B8C-83A1-F6EECF244321}">
                    <p14:modId xmlns:p14="http://schemas.microsoft.com/office/powerpoint/2010/main" val="1992224026"/>
                  </p:ext>
                </p:extLst>
              </p:nvPr>
            </p:nvGraphicFramePr>
            <p:xfrm>
              <a:off x="10736775" y="947719"/>
              <a:ext cx="1230142" cy="691955"/>
            </p:xfrm>
            <a:graphic>
              <a:graphicData uri="http://schemas.microsoft.com/office/powerpoint/2016/slidezoom">
                <pslz:sldZm>
                  <pslz:sldZmObj sldId="265" cId="1714783586">
                    <pslz:zmPr id="{56B2D58B-F8A3-41BF-9F15-18AAB50F455F}" returnToParent="0" transitionDur="1000">
                      <p166:blipFill xmlns:p166="http://schemas.microsoft.com/office/powerpoint/2016/6/main">
                        <a:blip r:embed="rId2"/>
                        <a:stretch>
                          <a:fillRect/>
                        </a:stretch>
                      </p166:blipFill>
                      <p166:spPr xmlns:p166="http://schemas.microsoft.com/office/powerpoint/2016/6/main">
                        <a:xfrm>
                          <a:off x="0" y="0"/>
                          <a:ext cx="1230142" cy="691955"/>
                        </a:xfrm>
                        <a:prstGeom prst="rect">
                          <a:avLst/>
                        </a:prstGeom>
                        <a:ln w="3175">
                          <a:solidFill>
                            <a:prstClr val="ltGray"/>
                          </a:solidFill>
                        </a:ln>
                      </p166:spPr>
                    </pslz:zmPr>
                  </pslz:sldZmObj>
                </pslz:sldZm>
              </a:graphicData>
            </a:graphic>
          </p:graphicFrame>
        </mc:Choice>
        <mc:Fallback>
          <p:pic>
            <p:nvPicPr>
              <p:cNvPr id="5" name="Slide Zoom 4">
                <a:hlinkClick r:id="rId3" action="ppaction://hlinksldjump"/>
                <a:extLst>
                  <a:ext uri="{FF2B5EF4-FFF2-40B4-BE49-F238E27FC236}">
                    <a16:creationId xmlns:a16="http://schemas.microsoft.com/office/drawing/2014/main" id="{F77653BC-A81F-4863-A946-9315B3835E78}"/>
                  </a:ext>
                </a:extLst>
              </p:cNvPr>
              <p:cNvPicPr>
                <a:picLocks noGrp="1" noRot="1" noChangeAspect="1" noMove="1" noResize="1" noEditPoints="1" noAdjustHandles="1" noChangeArrowheads="1" noChangeShapeType="1"/>
              </p:cNvPicPr>
              <p:nvPr/>
            </p:nvPicPr>
            <p:blipFill>
              <a:blip r:embed="rId2"/>
              <a:stretch>
                <a:fillRect/>
              </a:stretch>
            </p:blipFill>
            <p:spPr>
              <a:xfrm>
                <a:off x="10736775" y="947719"/>
                <a:ext cx="1230142" cy="691955"/>
              </a:xfrm>
              <a:prstGeom prst="rect">
                <a:avLst/>
              </a:prstGeom>
              <a:ln w="3175">
                <a:solidFill>
                  <a:prstClr val="ltGray"/>
                </a:solidFill>
              </a:ln>
            </p:spPr>
          </p:pic>
        </mc:Fallback>
      </mc:AlternateContent>
    </p:spTree>
    <p:extLst>
      <p:ext uri="{BB962C8B-B14F-4D97-AF65-F5344CB8AC3E}">
        <p14:creationId xmlns:p14="http://schemas.microsoft.com/office/powerpoint/2010/main" val="2128313649"/>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8A69DEF1-9470-453D-A904-B873768FCE5C}"/>
              </a:ext>
            </a:extLst>
          </p:cNvPr>
          <p:cNvSpPr>
            <a:spLocks noGrp="1"/>
          </p:cNvSpPr>
          <p:nvPr>
            <p:ph type="title"/>
          </p:nvPr>
        </p:nvSpPr>
        <p:spPr>
          <a:xfrm>
            <a:off x="680321" y="753228"/>
            <a:ext cx="7087552" cy="1080938"/>
          </a:xfrm>
        </p:spPr>
        <p:txBody>
          <a:bodyPr>
            <a:normAutofit/>
          </a:bodyPr>
          <a:lstStyle/>
          <a:p>
            <a:r>
              <a:rPr lang="it-IT" b="1"/>
              <a:t>Oggetto e finalità</a:t>
            </a:r>
            <a:endParaRPr lang="it-IT"/>
          </a:p>
        </p:txBody>
      </p:sp>
      <p:pic>
        <p:nvPicPr>
          <p:cNvPr id="17"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B6E8A250-49EF-4E5D-86B1-74EAC5DFF7D4}"/>
              </a:ext>
            </a:extLst>
          </p:cNvPr>
          <p:cNvSpPr>
            <a:spLocks noGrp="1"/>
          </p:cNvSpPr>
          <p:nvPr>
            <p:ph idx="1"/>
          </p:nvPr>
        </p:nvSpPr>
        <p:spPr>
          <a:xfrm>
            <a:off x="680321" y="2336873"/>
            <a:ext cx="6423211" cy="3599316"/>
          </a:xfrm>
        </p:spPr>
        <p:txBody>
          <a:bodyPr vert="horz" lIns="91440" tIns="45720" rIns="91440" bIns="45720" rtlCol="0">
            <a:normAutofit/>
          </a:bodyPr>
          <a:lstStyle/>
          <a:p>
            <a:pPr marL="0" indent="0">
              <a:buNone/>
            </a:pPr>
            <a:r>
              <a:rPr lang="it-IT" sz="2000"/>
              <a:t>Il Regolamento si applica:</a:t>
            </a:r>
          </a:p>
          <a:p>
            <a:r>
              <a:rPr lang="it-IT" sz="2000"/>
              <a:t>alla protezione delle persone fisiche con riguardo al trattamento dei loro dati personali;</a:t>
            </a:r>
          </a:p>
          <a:p>
            <a:r>
              <a:rPr lang="it-IT" sz="2000"/>
              <a:t>al trattamento automatizzato di dati personali;</a:t>
            </a:r>
          </a:p>
          <a:p>
            <a:r>
              <a:rPr lang="it-IT" sz="2000"/>
              <a:t>al trattamento NON automatizzato di dati personali contenuti in un archivio.</a:t>
            </a:r>
          </a:p>
        </p:txBody>
      </p:sp>
      <p:pic>
        <p:nvPicPr>
          <p:cNvPr id="4" name="Immagine 4">
            <a:extLst>
              <a:ext uri="{FF2B5EF4-FFF2-40B4-BE49-F238E27FC236}">
                <a16:creationId xmlns:a16="http://schemas.microsoft.com/office/drawing/2014/main" id="{4D440894-F465-47DD-9ACD-F7049AA4D868}"/>
              </a:ext>
            </a:extLst>
          </p:cNvPr>
          <p:cNvPicPr>
            <a:picLocks noChangeAspect="1"/>
          </p:cNvPicPr>
          <p:nvPr/>
        </p:nvPicPr>
        <p:blipFill>
          <a:blip r:embed="rId4"/>
          <a:stretch>
            <a:fillRect/>
          </a:stretch>
        </p:blipFill>
        <p:spPr>
          <a:xfrm>
            <a:off x="8187091" y="2363100"/>
            <a:ext cx="3358478" cy="213179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714783586"/>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0B8106B9-D86C-4348-958F-4F1425CC8EEB}"/>
              </a:ext>
            </a:extLst>
          </p:cNvPr>
          <p:cNvSpPr>
            <a:spLocks noGrp="1"/>
          </p:cNvSpPr>
          <p:nvPr>
            <p:ph type="title"/>
          </p:nvPr>
        </p:nvSpPr>
        <p:spPr>
          <a:xfrm>
            <a:off x="680321" y="753228"/>
            <a:ext cx="7087552" cy="1080938"/>
          </a:xfrm>
        </p:spPr>
        <p:txBody>
          <a:bodyPr>
            <a:normAutofit/>
          </a:bodyPr>
          <a:lstStyle/>
          <a:p>
            <a:r>
              <a:rPr lang="it-IT" b="1"/>
              <a:t>Oggetto e finalità</a:t>
            </a:r>
          </a:p>
        </p:txBody>
      </p:sp>
      <p:pic>
        <p:nvPicPr>
          <p:cNvPr id="12"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6C32D682-EEC0-440A-AF07-796D71043843}"/>
              </a:ext>
            </a:extLst>
          </p:cNvPr>
          <p:cNvSpPr>
            <a:spLocks noGrp="1"/>
          </p:cNvSpPr>
          <p:nvPr>
            <p:ph idx="1"/>
          </p:nvPr>
        </p:nvSpPr>
        <p:spPr>
          <a:xfrm>
            <a:off x="680321" y="2336873"/>
            <a:ext cx="6423211" cy="3599316"/>
          </a:xfrm>
        </p:spPr>
        <p:txBody>
          <a:bodyPr vert="horz" lIns="91440" tIns="45720" rIns="91440" bIns="45720" rtlCol="0">
            <a:normAutofit/>
          </a:bodyPr>
          <a:lstStyle/>
          <a:p>
            <a:r>
              <a:rPr lang="it-IT" sz="2000"/>
              <a:t>Definire una BASELINE per la protezione dei dati;</a:t>
            </a:r>
          </a:p>
          <a:p>
            <a:r>
              <a:rPr lang="it-IT" sz="2000"/>
              <a:t>Proteggere e tutelare meglio la protezione dei dati di tutti I cittadini in Europa;</a:t>
            </a:r>
          </a:p>
          <a:p>
            <a:r>
              <a:rPr lang="it-IT" sz="2000"/>
              <a:t>Armonizzare la normativa in Europa in materia Privacy eliminando le differenze di approccio tra Stati membri.</a:t>
            </a:r>
          </a:p>
        </p:txBody>
      </p:sp>
      <p:pic>
        <p:nvPicPr>
          <p:cNvPr id="4" name="Immagine 4">
            <a:extLst>
              <a:ext uri="{FF2B5EF4-FFF2-40B4-BE49-F238E27FC236}">
                <a16:creationId xmlns:a16="http://schemas.microsoft.com/office/drawing/2014/main" id="{5447D3A0-9BD9-479D-9D19-A3FA4F18B049}"/>
              </a:ext>
            </a:extLst>
          </p:cNvPr>
          <p:cNvPicPr>
            <a:picLocks noChangeAspect="1"/>
          </p:cNvPicPr>
          <p:nvPr/>
        </p:nvPicPr>
        <p:blipFill>
          <a:blip r:embed="rId4"/>
          <a:stretch>
            <a:fillRect/>
          </a:stretch>
        </p:blipFill>
        <p:spPr>
          <a:xfrm>
            <a:off x="8187091" y="2363100"/>
            <a:ext cx="3358478" cy="213179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647913318"/>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510157DC-8D34-486C-AA6F-AD0629ED939E}"/>
              </a:ext>
            </a:extLst>
          </p:cNvPr>
          <p:cNvSpPr>
            <a:spLocks noGrp="1"/>
          </p:cNvSpPr>
          <p:nvPr>
            <p:ph type="title"/>
          </p:nvPr>
        </p:nvSpPr>
        <p:spPr>
          <a:xfrm>
            <a:off x="680321" y="753228"/>
            <a:ext cx="7087552" cy="1080938"/>
          </a:xfrm>
        </p:spPr>
        <p:txBody>
          <a:bodyPr>
            <a:normAutofit/>
          </a:bodyPr>
          <a:lstStyle/>
          <a:p>
            <a:r>
              <a:rPr lang="it-IT" b="1"/>
              <a:t>Dato personale</a:t>
            </a:r>
          </a:p>
        </p:txBody>
      </p:sp>
      <p:pic>
        <p:nvPicPr>
          <p:cNvPr id="17"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3BA153A7-7759-4456-817B-6421EBEA0848}"/>
              </a:ext>
            </a:extLst>
          </p:cNvPr>
          <p:cNvSpPr>
            <a:spLocks noGrp="1"/>
          </p:cNvSpPr>
          <p:nvPr>
            <p:ph idx="1"/>
          </p:nvPr>
        </p:nvSpPr>
        <p:spPr>
          <a:xfrm>
            <a:off x="680321" y="2336873"/>
            <a:ext cx="6423211" cy="2319732"/>
          </a:xfrm>
        </p:spPr>
        <p:txBody>
          <a:bodyPr vert="horz" lIns="91440" tIns="45720" rIns="91440" bIns="45720" rtlCol="0">
            <a:normAutofit/>
          </a:bodyPr>
          <a:lstStyle/>
          <a:p>
            <a:pPr marL="0" indent="0">
              <a:buNone/>
            </a:pPr>
            <a:r>
              <a:rPr lang="it-IT" sz="2000"/>
              <a:t>Per "dato personale” si intende qualsiasi informazione riguardante una persona fisica identificata o identificabile, con particolare riferimento a un identificativo come il nome, un numero di identificazione, dati relativi all’ubicazione, un identificativo online o a uno o più elementi caratteristici della sua identità fisica, fisiologica, genetica, psichica, economica, culturale o sociale.</a:t>
            </a:r>
          </a:p>
        </p:txBody>
      </p:sp>
      <p:pic>
        <p:nvPicPr>
          <p:cNvPr id="4" name="Picture 5" descr="Immagine che contiene testo, mappa&#10;&#10;Descrizione generata con affidabilità molto elevata">
            <a:extLst>
              <a:ext uri="{FF2B5EF4-FFF2-40B4-BE49-F238E27FC236}">
                <a16:creationId xmlns:a16="http://schemas.microsoft.com/office/drawing/2014/main" id="{7481494B-DF53-49F8-8525-A7302A767186}"/>
              </a:ext>
            </a:extLst>
          </p:cNvPr>
          <p:cNvPicPr>
            <a:picLocks noChangeAspect="1"/>
          </p:cNvPicPr>
          <p:nvPr/>
        </p:nvPicPr>
        <p:blipFill>
          <a:blip r:embed="rId4"/>
          <a:stretch>
            <a:fillRect/>
          </a:stretch>
        </p:blipFill>
        <p:spPr>
          <a:xfrm>
            <a:off x="8187091" y="2236740"/>
            <a:ext cx="3358478" cy="238451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339139478"/>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84C27650-4278-4DBF-B66A-8596D5AFB54D}"/>
              </a:ext>
            </a:extLst>
          </p:cNvPr>
          <p:cNvSpPr>
            <a:spLocks noGrp="1"/>
          </p:cNvSpPr>
          <p:nvPr>
            <p:ph type="title"/>
          </p:nvPr>
        </p:nvSpPr>
        <p:spPr>
          <a:xfrm>
            <a:off x="680321" y="753228"/>
            <a:ext cx="7087552" cy="1080938"/>
          </a:xfrm>
        </p:spPr>
        <p:txBody>
          <a:bodyPr>
            <a:normAutofit/>
          </a:bodyPr>
          <a:lstStyle/>
          <a:p>
            <a:r>
              <a:rPr lang="it-IT" b="1"/>
              <a:t>Trattamento di un dato</a:t>
            </a:r>
          </a:p>
        </p:txBody>
      </p:sp>
      <p:pic>
        <p:nvPicPr>
          <p:cNvPr id="17"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775B1F69-A6DD-4858-AE4C-A2F210B44052}"/>
              </a:ext>
            </a:extLst>
          </p:cNvPr>
          <p:cNvSpPr>
            <a:spLocks noGrp="1"/>
          </p:cNvSpPr>
          <p:nvPr>
            <p:ph idx="1"/>
          </p:nvPr>
        </p:nvSpPr>
        <p:spPr>
          <a:xfrm>
            <a:off x="680321" y="2336873"/>
            <a:ext cx="6423211" cy="3599316"/>
          </a:xfrm>
        </p:spPr>
        <p:txBody>
          <a:bodyPr vert="horz" lIns="91440" tIns="45720" rIns="91440" bIns="45720" rtlCol="0">
            <a:normAutofit/>
          </a:bodyPr>
          <a:lstStyle/>
          <a:p>
            <a:pPr marL="0" indent="0">
              <a:buNone/>
            </a:pPr>
            <a:r>
              <a:rPr lang="it-IT" sz="2000"/>
              <a:t>Il trattamento di un dato è una qualsiasi attività di gestione del dato come:</a:t>
            </a:r>
          </a:p>
          <a:p>
            <a:r>
              <a:rPr lang="it-IT" sz="2000"/>
              <a:t>La raccolta;</a:t>
            </a:r>
          </a:p>
          <a:p>
            <a:r>
              <a:rPr lang="it-IT" sz="2000"/>
              <a:t>La conservazione;</a:t>
            </a:r>
          </a:p>
          <a:p>
            <a:r>
              <a:rPr lang="it-IT" sz="2000"/>
              <a:t>La modifica;</a:t>
            </a:r>
          </a:p>
          <a:p>
            <a:r>
              <a:rPr lang="it-IT" sz="2000"/>
              <a:t>La consultazione;</a:t>
            </a:r>
          </a:p>
          <a:p>
            <a:r>
              <a:rPr lang="it-IT" sz="2000"/>
              <a:t>La comunicazione;</a:t>
            </a:r>
          </a:p>
          <a:p>
            <a:r>
              <a:rPr lang="it-IT" sz="2000"/>
              <a:t>La cancellazione.</a:t>
            </a:r>
          </a:p>
        </p:txBody>
      </p:sp>
      <p:pic>
        <p:nvPicPr>
          <p:cNvPr id="4" name="Immagine 4" descr="Immagine che contiene stazionario&#10;&#10;Descrizione generata con affidabilità elevata">
            <a:extLst>
              <a:ext uri="{FF2B5EF4-FFF2-40B4-BE49-F238E27FC236}">
                <a16:creationId xmlns:a16="http://schemas.microsoft.com/office/drawing/2014/main" id="{8149639D-29BF-4634-BAC7-F64E301E63D8}"/>
              </a:ext>
            </a:extLst>
          </p:cNvPr>
          <p:cNvPicPr>
            <a:picLocks noChangeAspect="1"/>
          </p:cNvPicPr>
          <p:nvPr/>
        </p:nvPicPr>
        <p:blipFill>
          <a:blip r:embed="rId4"/>
          <a:stretch>
            <a:fillRect/>
          </a:stretch>
        </p:blipFill>
        <p:spPr>
          <a:xfrm>
            <a:off x="8187091" y="2311543"/>
            <a:ext cx="3358478" cy="223491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845159757"/>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84C27650-4278-4DBF-B66A-8596D5AFB54D}"/>
              </a:ext>
            </a:extLst>
          </p:cNvPr>
          <p:cNvSpPr>
            <a:spLocks noGrp="1"/>
          </p:cNvSpPr>
          <p:nvPr>
            <p:ph type="title"/>
          </p:nvPr>
        </p:nvSpPr>
        <p:spPr>
          <a:xfrm>
            <a:off x="680321" y="753228"/>
            <a:ext cx="7087552" cy="1080938"/>
          </a:xfrm>
        </p:spPr>
        <p:txBody>
          <a:bodyPr>
            <a:normAutofit/>
          </a:bodyPr>
          <a:lstStyle/>
          <a:p>
            <a:r>
              <a:rPr lang="it-IT" b="1"/>
              <a:t>Trattamento di un dato</a:t>
            </a:r>
          </a:p>
        </p:txBody>
      </p:sp>
      <p:pic>
        <p:nvPicPr>
          <p:cNvPr id="17"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775B1F69-A6DD-4858-AE4C-A2F210B44052}"/>
              </a:ext>
            </a:extLst>
          </p:cNvPr>
          <p:cNvSpPr>
            <a:spLocks noGrp="1"/>
          </p:cNvSpPr>
          <p:nvPr>
            <p:ph idx="1"/>
          </p:nvPr>
        </p:nvSpPr>
        <p:spPr>
          <a:xfrm>
            <a:off x="680321" y="2336873"/>
            <a:ext cx="6423211" cy="3599316"/>
          </a:xfrm>
        </p:spPr>
        <p:txBody>
          <a:bodyPr vert="horz" lIns="91440" tIns="45720" rIns="91440" bIns="45720" rtlCol="0">
            <a:normAutofit/>
          </a:bodyPr>
          <a:lstStyle/>
          <a:p>
            <a:pPr marL="0" indent="0">
              <a:buNone/>
            </a:pPr>
            <a:endParaRPr lang="it-IT" sz="2000"/>
          </a:p>
          <a:p>
            <a:pPr marL="0" indent="0">
              <a:buNone/>
            </a:pPr>
            <a:r>
              <a:rPr lang="it-IT" sz="2000"/>
              <a:t>Su un qualsiasi supporto:</a:t>
            </a:r>
          </a:p>
          <a:p>
            <a:r>
              <a:rPr lang="it-IT" sz="2000"/>
              <a:t>Informatico;</a:t>
            </a:r>
          </a:p>
          <a:p>
            <a:r>
              <a:rPr lang="it-IT" sz="2000"/>
              <a:t>Cartaceo o analogico.</a:t>
            </a:r>
          </a:p>
          <a:p>
            <a:pPr marL="0" indent="0">
              <a:buNone/>
            </a:pPr>
            <a:r>
              <a:rPr lang="it-IT" sz="2000"/>
              <a:t>Sia attraverso operatori sia con processi automatizzati.</a:t>
            </a:r>
          </a:p>
        </p:txBody>
      </p:sp>
      <p:pic>
        <p:nvPicPr>
          <p:cNvPr id="4" name="Immagine 4" descr="Immagine che contiene testo&#10;&#10;Descrizione generata con affidabilità molto elevata">
            <a:extLst>
              <a:ext uri="{FF2B5EF4-FFF2-40B4-BE49-F238E27FC236}">
                <a16:creationId xmlns:a16="http://schemas.microsoft.com/office/drawing/2014/main" id="{FADFDC00-7741-4036-BC13-27BF838294FB}"/>
              </a:ext>
            </a:extLst>
          </p:cNvPr>
          <p:cNvPicPr>
            <a:picLocks noChangeAspect="1"/>
          </p:cNvPicPr>
          <p:nvPr/>
        </p:nvPicPr>
        <p:blipFill>
          <a:blip r:embed="rId4"/>
          <a:stretch>
            <a:fillRect/>
          </a:stretch>
        </p:blipFill>
        <p:spPr>
          <a:xfrm>
            <a:off x="8187091" y="2359307"/>
            <a:ext cx="3358478" cy="213938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143809417"/>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ACCC5A-C6B6-4F16-836A-5F2989C0F25A}"/>
              </a:ext>
            </a:extLst>
          </p:cNvPr>
          <p:cNvSpPr>
            <a:spLocks noGrp="1"/>
          </p:cNvSpPr>
          <p:nvPr>
            <p:ph type="title"/>
          </p:nvPr>
        </p:nvSpPr>
        <p:spPr>
          <a:xfrm>
            <a:off x="680321" y="753228"/>
            <a:ext cx="9613861" cy="1080938"/>
          </a:xfrm>
        </p:spPr>
        <p:txBody>
          <a:bodyPr>
            <a:normAutofit/>
          </a:bodyPr>
          <a:lstStyle/>
          <a:p>
            <a:r>
              <a:rPr lang="it-IT" b="1"/>
              <a:t>Elementi di liceità del trattamento</a:t>
            </a:r>
          </a:p>
        </p:txBody>
      </p:sp>
      <p:sp>
        <p:nvSpPr>
          <p:cNvPr id="3" name="Segnaposto contenuto 2">
            <a:extLst>
              <a:ext uri="{FF2B5EF4-FFF2-40B4-BE49-F238E27FC236}">
                <a16:creationId xmlns:a16="http://schemas.microsoft.com/office/drawing/2014/main" id="{A8CD85B3-6F73-4BCD-A8EA-D8DCBD6A51BD}"/>
              </a:ext>
            </a:extLst>
          </p:cNvPr>
          <p:cNvSpPr>
            <a:spLocks noGrp="1"/>
          </p:cNvSpPr>
          <p:nvPr>
            <p:ph idx="1"/>
          </p:nvPr>
        </p:nvSpPr>
        <p:spPr>
          <a:xfrm>
            <a:off x="830314" y="2495024"/>
            <a:ext cx="10067716" cy="4131278"/>
          </a:xfrm>
        </p:spPr>
        <p:txBody>
          <a:bodyPr vert="horz" lIns="91440" tIns="45720" rIns="91440" bIns="45720" rtlCol="0" anchor="t">
            <a:noAutofit/>
          </a:bodyPr>
          <a:lstStyle/>
          <a:p>
            <a:pPr marL="0" indent="0">
              <a:buNone/>
            </a:pPr>
            <a:r>
              <a:rPr lang="it-IT" sz="2100"/>
              <a:t>I 6 elementi di liceità del trattamento:</a:t>
            </a:r>
          </a:p>
          <a:p>
            <a:pPr marL="457200" indent="-457200">
              <a:buFont typeface="Arial" panose="020B0603020202020204"/>
              <a:buChar char="•"/>
            </a:pPr>
            <a:r>
              <a:rPr lang="it-IT" sz="2100"/>
              <a:t>Consenso: l'interessato ha dato il consenso al trattamento dei propri dati personali per uno o più scopi specifici;</a:t>
            </a:r>
          </a:p>
          <a:p>
            <a:pPr marL="457200" indent="-457200">
              <a:buFont typeface="Arial" panose="020B0603020202020204"/>
              <a:buChar char="•"/>
            </a:pPr>
            <a:r>
              <a:rPr lang="it-IT" sz="2100"/>
              <a:t>Esecuzione contrattuale: l'elaborazione è necessaria per l'esecuzione di un contratto a cui l'interessato è parte o per prendere provvedimenti su richiesta dell'interessato prima di stipulare un contratto; </a:t>
            </a:r>
          </a:p>
          <a:p>
            <a:pPr marL="457200" indent="-457200">
              <a:buFont typeface="Arial" panose="020B0603020202020204"/>
              <a:buChar char="•"/>
            </a:pPr>
            <a:r>
              <a:rPr lang="it-IT" sz="2100"/>
              <a:t>Obbligo legale: l'elaborazione è necessaria per adempiere a un obbligo legale a cui è soggetto il responsabile del trattamento; </a:t>
            </a:r>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79DDEBA5-1980-4124-AAB0-D1B13FAE84B4}"/>
                  </a:ext>
                </a:extLst>
              </p:cNvPr>
              <p:cNvGraphicFramePr>
                <a:graphicFrameLocks noChangeAspect="1"/>
              </p:cNvGraphicFramePr>
              <p:nvPr>
                <p:extLst>
                  <p:ext uri="{D42A27DB-BD31-4B8C-83A1-F6EECF244321}">
                    <p14:modId xmlns:p14="http://schemas.microsoft.com/office/powerpoint/2010/main" val="2666313645"/>
                  </p:ext>
                </p:extLst>
              </p:nvPr>
            </p:nvGraphicFramePr>
            <p:xfrm>
              <a:off x="10789919" y="958710"/>
              <a:ext cx="1191065" cy="669974"/>
            </p:xfrm>
            <a:graphic>
              <a:graphicData uri="http://schemas.microsoft.com/office/powerpoint/2016/slidezoom">
                <pslz:sldZm>
                  <pslz:sldZmObj sldId="287" cId="888061303">
                    <pslz:zmPr id="{18E59A46-8FDE-4F03-AA0D-F58837CD825A}" returnToParent="0" transitionDur="1000">
                      <p166:blipFill xmlns:p166="http://schemas.microsoft.com/office/powerpoint/2016/6/main">
                        <a:blip r:embed="rId2"/>
                        <a:stretch>
                          <a:fillRect/>
                        </a:stretch>
                      </p166:blipFill>
                      <p166:spPr xmlns:p166="http://schemas.microsoft.com/office/powerpoint/2016/6/main">
                        <a:xfrm>
                          <a:off x="0" y="0"/>
                          <a:ext cx="1191065" cy="669974"/>
                        </a:xfrm>
                        <a:prstGeom prst="rect">
                          <a:avLst/>
                        </a:prstGeom>
                        <a:ln w="3175">
                          <a:solidFill>
                            <a:prstClr val="ltGray"/>
                          </a:solidFill>
                        </a:ln>
                      </p166:spPr>
                    </pslz:zmPr>
                  </pslz:sldZmObj>
                </pslz:sldZm>
              </a:graphicData>
            </a:graphic>
          </p:graphicFrame>
        </mc:Choice>
        <mc:Fallback>
          <p:pic>
            <p:nvPicPr>
              <p:cNvPr id="5" name="Slide Zoom 4">
                <a:hlinkClick r:id="rId3" action="ppaction://hlinksldjump"/>
                <a:extLst>
                  <a:ext uri="{FF2B5EF4-FFF2-40B4-BE49-F238E27FC236}">
                    <a16:creationId xmlns:a16="http://schemas.microsoft.com/office/drawing/2014/main" id="{79DDEBA5-1980-4124-AAB0-D1B13FAE84B4}"/>
                  </a:ext>
                </a:extLst>
              </p:cNvPr>
              <p:cNvPicPr>
                <a:picLocks noGrp="1" noRot="1" noChangeAspect="1" noMove="1" noResize="1" noEditPoints="1" noAdjustHandles="1" noChangeArrowheads="1" noChangeShapeType="1"/>
              </p:cNvPicPr>
              <p:nvPr/>
            </p:nvPicPr>
            <p:blipFill>
              <a:blip r:embed="rId2"/>
              <a:stretch>
                <a:fillRect/>
              </a:stretch>
            </p:blipFill>
            <p:spPr>
              <a:xfrm>
                <a:off x="10789919" y="958710"/>
                <a:ext cx="1191065" cy="669974"/>
              </a:xfrm>
              <a:prstGeom prst="rect">
                <a:avLst/>
              </a:prstGeom>
              <a:ln w="3175">
                <a:solidFill>
                  <a:prstClr val="ltGray"/>
                </a:solidFill>
              </a:ln>
            </p:spPr>
          </p:pic>
        </mc:Fallback>
      </mc:AlternateContent>
    </p:spTree>
    <p:extLst>
      <p:ext uri="{BB962C8B-B14F-4D97-AF65-F5344CB8AC3E}">
        <p14:creationId xmlns:p14="http://schemas.microsoft.com/office/powerpoint/2010/main" val="392142096"/>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ACCC5A-C6B6-4F16-836A-5F2989C0F25A}"/>
              </a:ext>
            </a:extLst>
          </p:cNvPr>
          <p:cNvSpPr>
            <a:spLocks noGrp="1"/>
          </p:cNvSpPr>
          <p:nvPr>
            <p:ph type="title"/>
          </p:nvPr>
        </p:nvSpPr>
        <p:spPr>
          <a:xfrm>
            <a:off x="680321" y="753228"/>
            <a:ext cx="9613861" cy="1080938"/>
          </a:xfrm>
        </p:spPr>
        <p:txBody>
          <a:bodyPr/>
          <a:lstStyle/>
          <a:p>
            <a:r>
              <a:rPr lang="it-IT" b="1"/>
              <a:t>Elementi di liceità del trattamento</a:t>
            </a:r>
          </a:p>
        </p:txBody>
      </p:sp>
      <p:sp>
        <p:nvSpPr>
          <p:cNvPr id="3" name="Segnaposto contenuto 2">
            <a:extLst>
              <a:ext uri="{FF2B5EF4-FFF2-40B4-BE49-F238E27FC236}">
                <a16:creationId xmlns:a16="http://schemas.microsoft.com/office/drawing/2014/main" id="{A8CD85B3-6F73-4BCD-A8EA-D8DCBD6A51BD}"/>
              </a:ext>
            </a:extLst>
          </p:cNvPr>
          <p:cNvSpPr>
            <a:spLocks noGrp="1"/>
          </p:cNvSpPr>
          <p:nvPr>
            <p:ph idx="1"/>
          </p:nvPr>
        </p:nvSpPr>
        <p:spPr>
          <a:xfrm>
            <a:off x="565302" y="2552534"/>
            <a:ext cx="9973295" cy="4203164"/>
          </a:xfrm>
        </p:spPr>
        <p:txBody>
          <a:bodyPr vert="horz" lIns="91440" tIns="45720" rIns="91440" bIns="45720" rtlCol="0" anchor="t">
            <a:normAutofit/>
          </a:bodyPr>
          <a:lstStyle/>
          <a:p>
            <a:pPr marL="457200" indent="-457200"/>
            <a:r>
              <a:rPr lang="it-IT" sz="2100">
                <a:solidFill>
                  <a:srgbClr val="FFC000"/>
                </a:solidFill>
              </a:rPr>
              <a:t>Interesse vitale delle persone</a:t>
            </a:r>
            <a:r>
              <a:rPr lang="it-IT" sz="2100"/>
              <a:t>: il trattamento è necessario per proteggere gli interessi vitali dell'interessato o di un'altra persona fisica;</a:t>
            </a:r>
          </a:p>
          <a:p>
            <a:pPr marL="457200" indent="-457200">
              <a:buFont typeface="Arial" panose="020B0603020202020204"/>
              <a:buChar char="•"/>
            </a:pPr>
            <a:r>
              <a:rPr lang="it-IT" sz="2100">
                <a:solidFill>
                  <a:srgbClr val="FFC000"/>
                </a:solidFill>
              </a:rPr>
              <a:t>Interesse pubblico</a:t>
            </a:r>
            <a:r>
              <a:rPr lang="it-IT" sz="2100"/>
              <a:t>: il trattamento è necessario per l'esecuzione di un compito svolto nell'interesse pubblico o nell'esercizio di pubblici poteri conferiti al responsabile del trattamento;</a:t>
            </a:r>
          </a:p>
          <a:p>
            <a:pPr marL="457200" indent="-457200">
              <a:buFont typeface="Arial" panose="020B0603020202020204"/>
              <a:buChar char="•"/>
            </a:pPr>
            <a:r>
              <a:rPr lang="it-IT" sz="2100">
                <a:solidFill>
                  <a:srgbClr val="FFC000"/>
                </a:solidFill>
              </a:rPr>
              <a:t>Interesse legittimo</a:t>
            </a:r>
            <a:r>
              <a:rPr lang="it-IT" sz="2100"/>
              <a:t>: il trattamento è necessario ai fini degli interessi legittimi perseguiti dal responsabile del trattamento o da una terza parte</a:t>
            </a:r>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5B562F45-1670-4FAE-AF0B-00133717DAAF}"/>
                  </a:ext>
                </a:extLst>
              </p:cNvPr>
              <p:cNvGraphicFramePr>
                <a:graphicFrameLocks noChangeAspect="1"/>
              </p:cNvGraphicFramePr>
              <p:nvPr>
                <p:extLst>
                  <p:ext uri="{D42A27DB-BD31-4B8C-83A1-F6EECF244321}">
                    <p14:modId xmlns:p14="http://schemas.microsoft.com/office/powerpoint/2010/main" val="442374943"/>
                  </p:ext>
                </p:extLst>
              </p:nvPr>
            </p:nvGraphicFramePr>
            <p:xfrm>
              <a:off x="10822743" y="975855"/>
              <a:ext cx="1130105" cy="635684"/>
            </p:xfrm>
            <a:graphic>
              <a:graphicData uri="http://schemas.microsoft.com/office/powerpoint/2016/slidezoom">
                <pslz:sldZm>
                  <pslz:sldZmObj sldId="268" cId="3138738031">
                    <pslz:zmPr id="{1DB38459-5209-42D8-A01C-3C8062DC019E}" returnToParent="0" transitionDur="1000">
                      <p166:blipFill xmlns:p166="http://schemas.microsoft.com/office/powerpoint/2016/6/main">
                        <a:blip r:embed="rId2"/>
                        <a:stretch>
                          <a:fillRect/>
                        </a:stretch>
                      </p166:blipFill>
                      <p166:spPr xmlns:p166="http://schemas.microsoft.com/office/powerpoint/2016/6/main">
                        <a:xfrm>
                          <a:off x="0" y="0"/>
                          <a:ext cx="1130105" cy="635684"/>
                        </a:xfrm>
                        <a:prstGeom prst="rect">
                          <a:avLst/>
                        </a:prstGeom>
                        <a:ln w="3175">
                          <a:solidFill>
                            <a:prstClr val="ltGray"/>
                          </a:solidFill>
                        </a:ln>
                      </p166:spPr>
                    </pslz:zmPr>
                  </pslz:sldZmObj>
                </pslz:sldZm>
              </a:graphicData>
            </a:graphic>
          </p:graphicFrame>
        </mc:Choice>
        <mc:Fallback>
          <p:pic>
            <p:nvPicPr>
              <p:cNvPr id="5" name="Slide Zoom 4">
                <a:hlinkClick r:id="rId3" action="ppaction://hlinksldjump"/>
                <a:extLst>
                  <a:ext uri="{FF2B5EF4-FFF2-40B4-BE49-F238E27FC236}">
                    <a16:creationId xmlns:a16="http://schemas.microsoft.com/office/drawing/2014/main" id="{5B562F45-1670-4FAE-AF0B-00133717DAAF}"/>
                  </a:ext>
                </a:extLst>
              </p:cNvPr>
              <p:cNvPicPr>
                <a:picLocks noGrp="1" noRot="1" noChangeAspect="1" noMove="1" noResize="1" noEditPoints="1" noAdjustHandles="1" noChangeArrowheads="1" noChangeShapeType="1"/>
              </p:cNvPicPr>
              <p:nvPr/>
            </p:nvPicPr>
            <p:blipFill>
              <a:blip r:embed="rId2"/>
              <a:stretch>
                <a:fillRect/>
              </a:stretch>
            </p:blipFill>
            <p:spPr>
              <a:xfrm>
                <a:off x="10822743" y="975855"/>
                <a:ext cx="1130105" cy="635684"/>
              </a:xfrm>
              <a:prstGeom prst="rect">
                <a:avLst/>
              </a:prstGeom>
              <a:ln w="3175">
                <a:solidFill>
                  <a:prstClr val="ltGray"/>
                </a:solidFill>
              </a:ln>
            </p:spPr>
          </p:pic>
        </mc:Fallback>
      </mc:AlternateContent>
    </p:spTree>
    <p:extLst>
      <p:ext uri="{BB962C8B-B14F-4D97-AF65-F5344CB8AC3E}">
        <p14:creationId xmlns:p14="http://schemas.microsoft.com/office/powerpoint/2010/main" val="888061303"/>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9F44D26-164D-4115-A3EB-758815B80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magine che contiene elettronico, tastiera, computer, interni&#10;&#10;Descrizione generata con affidabilità elevata">
            <a:extLst>
              <a:ext uri="{FF2B5EF4-FFF2-40B4-BE49-F238E27FC236}">
                <a16:creationId xmlns:a16="http://schemas.microsoft.com/office/drawing/2014/main" id="{97807C49-D2A1-4CD8-911A-EFAC2C37D2B5}"/>
              </a:ext>
            </a:extLst>
          </p:cNvPr>
          <p:cNvPicPr>
            <a:picLocks noChangeAspect="1"/>
          </p:cNvPicPr>
          <p:nvPr/>
        </p:nvPicPr>
        <p:blipFill rotWithShape="1">
          <a:blip r:embed="rId2"/>
          <a:srcRect t="17969" b="7031"/>
          <a:stretch/>
        </p:blipFill>
        <p:spPr>
          <a:xfrm>
            <a:off x="20" y="-1"/>
            <a:ext cx="12191980" cy="6858001"/>
          </a:xfrm>
          <a:prstGeom prst="rect">
            <a:avLst/>
          </a:prstGeom>
        </p:spPr>
      </p:pic>
      <p:sp>
        <p:nvSpPr>
          <p:cNvPr id="24" name="Rectangle 23">
            <a:extLst>
              <a:ext uri="{FF2B5EF4-FFF2-40B4-BE49-F238E27FC236}">
                <a16:creationId xmlns:a16="http://schemas.microsoft.com/office/drawing/2014/main" id="{48711A1C-F26D-4275-8DEF-FF1363B38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25">
            <a:extLst>
              <a:ext uri="{FF2B5EF4-FFF2-40B4-BE49-F238E27FC236}">
                <a16:creationId xmlns:a16="http://schemas.microsoft.com/office/drawing/2014/main" id="{22E35AEC-772D-4BF7-A7DD-54833D4A8E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8" name="Rectangle 27">
            <a:extLst>
              <a:ext uri="{FF2B5EF4-FFF2-40B4-BE49-F238E27FC236}">
                <a16:creationId xmlns:a16="http://schemas.microsoft.com/office/drawing/2014/main" id="{FE1724E7-C6C5-482C-8450-124232819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4E6A36D7-CCD1-4D70-98A7-34058891343F}"/>
              </a:ext>
            </a:extLst>
          </p:cNvPr>
          <p:cNvSpPr>
            <a:spLocks noGrp="1"/>
          </p:cNvSpPr>
          <p:nvPr>
            <p:ph type="title"/>
          </p:nvPr>
        </p:nvSpPr>
        <p:spPr>
          <a:xfrm>
            <a:off x="680321" y="753228"/>
            <a:ext cx="9613861" cy="1080938"/>
          </a:xfrm>
        </p:spPr>
        <p:txBody>
          <a:bodyPr>
            <a:normAutofit/>
          </a:bodyPr>
          <a:lstStyle/>
          <a:p>
            <a:r>
              <a:rPr lang="it-IT" b="1"/>
              <a:t>Principi del GDPR</a:t>
            </a:r>
          </a:p>
        </p:txBody>
      </p:sp>
      <p:pic>
        <p:nvPicPr>
          <p:cNvPr id="30" name="Picture 29">
            <a:extLst>
              <a:ext uri="{FF2B5EF4-FFF2-40B4-BE49-F238E27FC236}">
                <a16:creationId xmlns:a16="http://schemas.microsoft.com/office/drawing/2014/main" id="{F62372E1-50C7-4922-BD94-4485130CFC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2" name="Rectangle 31">
            <a:extLst>
              <a:ext uri="{FF2B5EF4-FFF2-40B4-BE49-F238E27FC236}">
                <a16:creationId xmlns:a16="http://schemas.microsoft.com/office/drawing/2014/main" id="{A94CD497-34AF-43E6-8F93-66C8EA533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a:extLst>
              <a:ext uri="{FF2B5EF4-FFF2-40B4-BE49-F238E27FC236}">
                <a16:creationId xmlns:a16="http://schemas.microsoft.com/office/drawing/2014/main" id="{07686B31-B6CE-41EA-9C89-BBD0AB082EBE}"/>
              </a:ext>
            </a:extLst>
          </p:cNvPr>
          <p:cNvSpPr>
            <a:spLocks noGrp="1"/>
          </p:cNvSpPr>
          <p:nvPr>
            <p:ph idx="1"/>
          </p:nvPr>
        </p:nvSpPr>
        <p:spPr>
          <a:xfrm>
            <a:off x="680321" y="2336873"/>
            <a:ext cx="9613861" cy="3395060"/>
          </a:xfrm>
        </p:spPr>
        <p:txBody>
          <a:bodyPr vert="horz" lIns="91440" tIns="45720" rIns="91440" bIns="45720" rtlCol="0" anchor="ctr">
            <a:normAutofit/>
          </a:bodyPr>
          <a:lstStyle/>
          <a:p>
            <a:pPr marL="0" indent="0">
              <a:buNone/>
            </a:pPr>
            <a:r>
              <a:rPr lang="it-IT" sz="2000"/>
              <a:t>I 7 principi del GDPR sono:</a:t>
            </a:r>
          </a:p>
          <a:p>
            <a:pPr marL="457200" indent="-457200">
              <a:buFont typeface="+mj-lt"/>
              <a:buAutoNum type="arabicPeriod"/>
            </a:pPr>
            <a:r>
              <a:rPr lang="it-IT" sz="2000"/>
              <a:t>Liceità e correttezza;</a:t>
            </a:r>
          </a:p>
          <a:p>
            <a:pPr marL="457200" indent="-457200">
              <a:buFont typeface="+mj-lt"/>
              <a:buAutoNum type="arabicPeriod"/>
            </a:pPr>
            <a:r>
              <a:rPr lang="it-IT" sz="2000"/>
              <a:t>Trasparenza;</a:t>
            </a:r>
          </a:p>
          <a:p>
            <a:pPr marL="457200" indent="-457200">
              <a:buFont typeface="+mj-lt"/>
              <a:buAutoNum type="arabicPeriod"/>
            </a:pPr>
            <a:r>
              <a:rPr lang="it-IT" sz="2000"/>
              <a:t>Limitazione delle finalità dei trattamenti;</a:t>
            </a:r>
          </a:p>
          <a:p>
            <a:pPr marL="457200" indent="-457200">
              <a:buFont typeface="+mj-lt"/>
              <a:buAutoNum type="arabicPeriod"/>
            </a:pPr>
            <a:r>
              <a:rPr lang="it-IT" sz="2000"/>
              <a:t>Minimizzazione;</a:t>
            </a:r>
          </a:p>
          <a:p>
            <a:pPr marL="457200" indent="-457200">
              <a:buFont typeface="+mj-lt"/>
              <a:buAutoNum type="arabicPeriod"/>
            </a:pPr>
            <a:r>
              <a:rPr lang="it-IT" sz="2000"/>
              <a:t>Esattezza;</a:t>
            </a:r>
          </a:p>
          <a:p>
            <a:pPr marL="457200" indent="-457200">
              <a:buFont typeface="+mj-lt"/>
              <a:buAutoNum type="arabicPeriod"/>
            </a:pPr>
            <a:r>
              <a:rPr lang="it-IT" sz="2000"/>
              <a:t>Limitazione della conservazione;</a:t>
            </a:r>
          </a:p>
          <a:p>
            <a:pPr marL="457200" indent="-457200">
              <a:buFont typeface="+mj-lt"/>
              <a:buAutoNum type="arabicPeriod"/>
            </a:pPr>
            <a:r>
              <a:rPr lang="it-IT" sz="2000"/>
              <a:t>Integrità e riservatezza.</a:t>
            </a:r>
          </a:p>
        </p:txBody>
      </p:sp>
      <mc:AlternateContent xmlns:mc="http://schemas.openxmlformats.org/markup-compatibility/2006">
        <mc:Choice xmlns:pslz="http://schemas.microsoft.com/office/powerpoint/2016/slidezoom" Requires="pslz">
          <p:graphicFrame>
            <p:nvGraphicFramePr>
              <p:cNvPr id="6" name="Slide Zoom 5">
                <a:extLst>
                  <a:ext uri="{FF2B5EF4-FFF2-40B4-BE49-F238E27FC236}">
                    <a16:creationId xmlns:a16="http://schemas.microsoft.com/office/drawing/2014/main" id="{F5E55F7B-CD66-4875-8EC2-D49574407F2E}"/>
                  </a:ext>
                </a:extLst>
              </p:cNvPr>
              <p:cNvGraphicFramePr>
                <a:graphicFrameLocks noChangeAspect="1"/>
              </p:cNvGraphicFramePr>
              <p:nvPr>
                <p:extLst>
                  <p:ext uri="{D42A27DB-BD31-4B8C-83A1-F6EECF244321}">
                    <p14:modId xmlns:p14="http://schemas.microsoft.com/office/powerpoint/2010/main" val="1561853667"/>
                  </p:ext>
                </p:extLst>
              </p:nvPr>
            </p:nvGraphicFramePr>
            <p:xfrm>
              <a:off x="10833496" y="982169"/>
              <a:ext cx="1107655" cy="623056"/>
            </p:xfrm>
            <a:graphic>
              <a:graphicData uri="http://schemas.microsoft.com/office/powerpoint/2016/slidezoom">
                <pslz:sldZm>
                  <pslz:sldZmObj sldId="270" cId="2653997981">
                    <pslz:zmPr id="{DA7994DE-283E-4ADE-90F4-90F117C14D90}" returnToParent="0" transitionDur="1000">
                      <p166:blipFill xmlns:p166="http://schemas.microsoft.com/office/powerpoint/2016/6/main">
                        <a:blip r:embed="rId5"/>
                        <a:stretch>
                          <a:fillRect/>
                        </a:stretch>
                      </p166:blipFill>
                      <p166:spPr xmlns:p166="http://schemas.microsoft.com/office/powerpoint/2016/6/main">
                        <a:xfrm>
                          <a:off x="0" y="0"/>
                          <a:ext cx="1107655" cy="623056"/>
                        </a:xfrm>
                        <a:prstGeom prst="rect">
                          <a:avLst/>
                        </a:prstGeom>
                        <a:ln w="3175">
                          <a:solidFill>
                            <a:prstClr val="ltGray"/>
                          </a:solidFill>
                        </a:ln>
                      </p166:spPr>
                    </pslz:zmPr>
                  </pslz:sldZmObj>
                </pslz:sldZm>
              </a:graphicData>
            </a:graphic>
          </p:graphicFrame>
        </mc:Choice>
        <mc:Fallback>
          <p:pic>
            <p:nvPicPr>
              <p:cNvPr id="6" name="Slide Zoom 5">
                <a:hlinkClick r:id="rId6" action="ppaction://hlinksldjump"/>
                <a:extLst>
                  <a:ext uri="{FF2B5EF4-FFF2-40B4-BE49-F238E27FC236}">
                    <a16:creationId xmlns:a16="http://schemas.microsoft.com/office/drawing/2014/main" id="{F5E55F7B-CD66-4875-8EC2-D49574407F2E}"/>
                  </a:ext>
                </a:extLst>
              </p:cNvPr>
              <p:cNvPicPr>
                <a:picLocks noGrp="1" noRot="1" noChangeAspect="1" noMove="1" noResize="1" noEditPoints="1" noAdjustHandles="1" noChangeArrowheads="1" noChangeShapeType="1"/>
              </p:cNvPicPr>
              <p:nvPr/>
            </p:nvPicPr>
            <p:blipFill>
              <a:blip r:embed="rId5"/>
              <a:stretch>
                <a:fillRect/>
              </a:stretch>
            </p:blipFill>
            <p:spPr>
              <a:xfrm>
                <a:off x="10833496" y="982169"/>
                <a:ext cx="1107655" cy="623056"/>
              </a:xfrm>
              <a:prstGeom prst="rect">
                <a:avLst/>
              </a:prstGeom>
              <a:ln w="3175">
                <a:solidFill>
                  <a:prstClr val="ltGray"/>
                </a:solidFill>
              </a:ln>
            </p:spPr>
          </p:pic>
        </mc:Fallback>
      </mc:AlternateContent>
    </p:spTree>
    <p:extLst>
      <p:ext uri="{BB962C8B-B14F-4D97-AF65-F5344CB8AC3E}">
        <p14:creationId xmlns:p14="http://schemas.microsoft.com/office/powerpoint/2010/main" val="3138738031"/>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0"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1CFA16B2-BC8A-44AA-B8FB-A11D2F3B9572}"/>
              </a:ext>
            </a:extLst>
          </p:cNvPr>
          <p:cNvSpPr>
            <a:spLocks noGrp="1"/>
          </p:cNvSpPr>
          <p:nvPr>
            <p:ph type="title"/>
          </p:nvPr>
        </p:nvSpPr>
        <p:spPr>
          <a:xfrm>
            <a:off x="680321" y="753228"/>
            <a:ext cx="7087552" cy="1080938"/>
          </a:xfrm>
        </p:spPr>
        <p:txBody>
          <a:bodyPr>
            <a:normAutofit/>
          </a:bodyPr>
          <a:lstStyle/>
          <a:p>
            <a:r>
              <a:rPr lang="it-IT" b="1"/>
              <a:t>Principio di correttezza</a:t>
            </a:r>
          </a:p>
        </p:txBody>
      </p:sp>
      <p:pic>
        <p:nvPicPr>
          <p:cNvPr id="14"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F72B84D5-5DAE-4DF3-B946-A0EAA4544641}"/>
              </a:ext>
            </a:extLst>
          </p:cNvPr>
          <p:cNvSpPr>
            <a:spLocks noGrp="1"/>
          </p:cNvSpPr>
          <p:nvPr>
            <p:ph idx="1"/>
          </p:nvPr>
        </p:nvSpPr>
        <p:spPr>
          <a:xfrm>
            <a:off x="680321" y="2653175"/>
            <a:ext cx="6423211" cy="3599316"/>
          </a:xfrm>
        </p:spPr>
        <p:txBody>
          <a:bodyPr vert="horz" lIns="91440" tIns="45720" rIns="91440" bIns="45720" rtlCol="0" anchor="t">
            <a:normAutofit/>
          </a:bodyPr>
          <a:lstStyle/>
          <a:p>
            <a:pPr marL="0" indent="0">
              <a:buNone/>
            </a:pPr>
            <a:r>
              <a:rPr lang="it-IT" sz="2100"/>
              <a:t>La correttezza del trattamento è essenzialmente legata all'idea che gli interessati devono essere consapevoli del fatto che i loro dati personali saranno trattati, compreso il modo in cui i dati saranno raccolti, conservati e utilizzati, per consentire loro di prendere una decisione informata</a:t>
            </a:r>
          </a:p>
        </p:txBody>
      </p:sp>
      <p:pic>
        <p:nvPicPr>
          <p:cNvPr id="4" name="image35.png">
            <a:extLst>
              <a:ext uri="{FF2B5EF4-FFF2-40B4-BE49-F238E27FC236}">
                <a16:creationId xmlns:a16="http://schemas.microsoft.com/office/drawing/2014/main" id="{E21AA3F0-8B48-4F92-8234-AA6230BA29D0}"/>
              </a:ext>
            </a:extLst>
          </p:cNvPr>
          <p:cNvPicPr/>
          <p:nvPr/>
        </p:nvPicPr>
        <p:blipFill rotWithShape="1">
          <a:blip r:embed="rId4" cstate="print"/>
          <a:srcRect l="12169" r="14009" b="-1"/>
          <a:stretch/>
        </p:blipFill>
        <p:spPr>
          <a:xfrm>
            <a:off x="8690299" y="1988150"/>
            <a:ext cx="2366441" cy="351430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653997981"/>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709702B8-1429-4582-9E79-9E804B77E486}"/>
              </a:ext>
            </a:extLst>
          </p:cNvPr>
          <p:cNvSpPr>
            <a:spLocks noGrp="1"/>
          </p:cNvSpPr>
          <p:nvPr>
            <p:ph type="title"/>
          </p:nvPr>
        </p:nvSpPr>
        <p:spPr>
          <a:xfrm>
            <a:off x="680321" y="753228"/>
            <a:ext cx="7087552" cy="1080938"/>
          </a:xfrm>
        </p:spPr>
        <p:txBody>
          <a:bodyPr>
            <a:normAutofit/>
          </a:bodyPr>
          <a:lstStyle/>
          <a:p>
            <a:r>
              <a:rPr lang="it-IT" b="1"/>
              <a:t>Le indicazioni del garante</a:t>
            </a:r>
          </a:p>
        </p:txBody>
      </p:sp>
      <p:pic>
        <p:nvPicPr>
          <p:cNvPr id="17"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0ADEE054-3D40-47F5-9DF4-C1D39D664B40}"/>
              </a:ext>
            </a:extLst>
          </p:cNvPr>
          <p:cNvSpPr>
            <a:spLocks noGrp="1"/>
          </p:cNvSpPr>
          <p:nvPr>
            <p:ph idx="1"/>
          </p:nvPr>
        </p:nvSpPr>
        <p:spPr>
          <a:xfrm>
            <a:off x="680321" y="1977441"/>
            <a:ext cx="6423211" cy="4749502"/>
          </a:xfrm>
        </p:spPr>
        <p:txBody>
          <a:bodyPr vert="horz" lIns="91440" tIns="45720" rIns="91440" bIns="45720" rtlCol="0" anchor="t">
            <a:normAutofit lnSpcReduction="10000"/>
          </a:bodyPr>
          <a:lstStyle/>
          <a:p>
            <a:r>
              <a:rPr lang="it-IT" sz="2100" b="1">
                <a:solidFill>
                  <a:srgbClr val="FFC000"/>
                </a:solidFill>
              </a:rPr>
              <a:t>Iscrizioni:</a:t>
            </a:r>
          </a:p>
          <a:p>
            <a:pPr marL="0" indent="0">
              <a:buNone/>
            </a:pPr>
            <a:r>
              <a:rPr lang="it-IT" sz="2100"/>
              <a:t>Nell’ambito della scuola pubblica non è necessario acquisire il consenso per trattare i dati personali ai fini dell’iscrizione o di altre attività scolastiche. I dati richiesti non possono riguardare informazioni eccedenti e non rilevanti.</a:t>
            </a:r>
          </a:p>
          <a:p>
            <a:r>
              <a:rPr lang="it-IT" sz="2100" b="1">
                <a:solidFill>
                  <a:srgbClr val="FFC000"/>
                </a:solidFill>
              </a:rPr>
              <a:t>Temi in classe:</a:t>
            </a:r>
          </a:p>
          <a:p>
            <a:pPr marL="0" indent="0">
              <a:buNone/>
            </a:pPr>
            <a:r>
              <a:rPr lang="it-IT" sz="2100"/>
              <a:t>Non lede la normativa privacy l’assegnazione di temi in classe aventi ad oggetto il mondo personale o familiare dell’alunno. In caso di lettura in classe l’insegnante dovrà trovare il giusto equilibrio tra esigenze didattiche e tutela dei dati personali. Restano comunque fermi gli obblighi di segreto professionale o d’ufficio e quelli relativi alla conservazione dei dati personali degli alunni contenuti nei temi.</a:t>
            </a:r>
          </a:p>
          <a:p>
            <a:endParaRPr lang="it-IT" sz="1700" b="1"/>
          </a:p>
          <a:p>
            <a:endParaRPr lang="it-IT" sz="1700"/>
          </a:p>
        </p:txBody>
      </p:sp>
      <p:pic>
        <p:nvPicPr>
          <p:cNvPr id="4" name="Immagine 4">
            <a:extLst>
              <a:ext uri="{FF2B5EF4-FFF2-40B4-BE49-F238E27FC236}">
                <a16:creationId xmlns:a16="http://schemas.microsoft.com/office/drawing/2014/main" id="{F3E0B451-0526-4024-9654-6A87219DB654}"/>
              </a:ext>
            </a:extLst>
          </p:cNvPr>
          <p:cNvPicPr>
            <a:picLocks noChangeAspect="1"/>
          </p:cNvPicPr>
          <p:nvPr/>
        </p:nvPicPr>
        <p:blipFill>
          <a:blip r:embed="rId4"/>
          <a:stretch>
            <a:fillRect/>
          </a:stretch>
        </p:blipFill>
        <p:spPr>
          <a:xfrm>
            <a:off x="8187091" y="2311543"/>
            <a:ext cx="3358478" cy="223491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984564735"/>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8" name="Rectangle 27">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58B4FF6E-517C-4631-BB32-5BA6377D968E}"/>
              </a:ext>
            </a:extLst>
          </p:cNvPr>
          <p:cNvSpPr>
            <a:spLocks noGrp="1"/>
          </p:cNvSpPr>
          <p:nvPr>
            <p:ph type="title"/>
          </p:nvPr>
        </p:nvSpPr>
        <p:spPr>
          <a:xfrm>
            <a:off x="680321" y="753228"/>
            <a:ext cx="7087552" cy="1080938"/>
          </a:xfrm>
        </p:spPr>
        <p:txBody>
          <a:bodyPr>
            <a:normAutofit/>
          </a:bodyPr>
          <a:lstStyle/>
          <a:p>
            <a:r>
              <a:rPr lang="it-IT" b="1"/>
              <a:t>Principio di trasparenza</a:t>
            </a:r>
          </a:p>
        </p:txBody>
      </p:sp>
      <p:pic>
        <p:nvPicPr>
          <p:cNvPr id="32" name="Picture 31">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D8DB47C1-044F-4631-8FE6-514E04374F2F}"/>
              </a:ext>
            </a:extLst>
          </p:cNvPr>
          <p:cNvSpPr>
            <a:spLocks noGrp="1"/>
          </p:cNvSpPr>
          <p:nvPr>
            <p:ph idx="1"/>
          </p:nvPr>
        </p:nvSpPr>
        <p:spPr>
          <a:xfrm>
            <a:off x="680321" y="2509401"/>
            <a:ext cx="6423211" cy="3599316"/>
          </a:xfrm>
        </p:spPr>
        <p:txBody>
          <a:bodyPr vert="horz" lIns="91440" tIns="45720" rIns="91440" bIns="45720" rtlCol="0" anchor="t">
            <a:normAutofit/>
          </a:bodyPr>
          <a:lstStyle/>
          <a:p>
            <a:pPr marL="0" indent="0">
              <a:buNone/>
            </a:pPr>
            <a:r>
              <a:rPr lang="it-IT" sz="2100"/>
              <a:t>Il principio della trasparenza impone che le informazioni e le comunicazioni relative al trattamento di tali dati personali siano facilmente accessibili e comprensibili e che sia utilizzato un linguaggio semplice e chiaro.</a:t>
            </a:r>
          </a:p>
          <a:p>
            <a:pPr marL="0" indent="0">
              <a:buNone/>
            </a:pPr>
            <a:r>
              <a:rPr lang="it-IT" sz="2100"/>
              <a:t>Il principio di Trasparenza non è direttamente spiegato nel GDPR, se ne fa maggiore chiarezza nell’Art. 12.</a:t>
            </a:r>
          </a:p>
        </p:txBody>
      </p:sp>
      <p:pic>
        <p:nvPicPr>
          <p:cNvPr id="4" name="image36.png">
            <a:extLst>
              <a:ext uri="{FF2B5EF4-FFF2-40B4-BE49-F238E27FC236}">
                <a16:creationId xmlns:a16="http://schemas.microsoft.com/office/drawing/2014/main" id="{56E31B77-CF5A-4C64-B060-15F62CD1A4D8}"/>
              </a:ext>
            </a:extLst>
          </p:cNvPr>
          <p:cNvPicPr/>
          <p:nvPr/>
        </p:nvPicPr>
        <p:blipFill rotWithShape="1">
          <a:blip r:embed="rId4" cstate="print"/>
          <a:srcRect l="8790" r="9119" b="-7"/>
          <a:stretch/>
        </p:blipFill>
        <p:spPr>
          <a:xfrm>
            <a:off x="8517770" y="1844360"/>
            <a:ext cx="2840894" cy="372999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346488817"/>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A9E36F3-4E47-45B4-B922-288AAC852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2A605857-B038-47AC-9593-A0FC9ADD6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3" name="Rectangle 42">
            <a:extLst>
              <a:ext uri="{FF2B5EF4-FFF2-40B4-BE49-F238E27FC236}">
                <a16:creationId xmlns:a16="http://schemas.microsoft.com/office/drawing/2014/main" id="{A064FC89-F2D3-48DE-A503-468AF47BB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9BBBB81-5E69-4F8B-A824-86E9500CE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8CCE0218-C2A7-43C9-A63F-CE8AD0781886}"/>
              </a:ext>
            </a:extLst>
          </p:cNvPr>
          <p:cNvSpPr>
            <a:spLocks noGrp="1"/>
          </p:cNvSpPr>
          <p:nvPr>
            <p:ph type="title"/>
          </p:nvPr>
        </p:nvSpPr>
        <p:spPr>
          <a:xfrm>
            <a:off x="680321" y="753228"/>
            <a:ext cx="7087552" cy="1080938"/>
          </a:xfrm>
        </p:spPr>
        <p:txBody>
          <a:bodyPr>
            <a:normAutofit/>
          </a:bodyPr>
          <a:lstStyle/>
          <a:p>
            <a:r>
              <a:rPr lang="it-IT" b="1"/>
              <a:t>Principio di limitazione delle finalità</a:t>
            </a:r>
          </a:p>
        </p:txBody>
      </p:sp>
      <p:pic>
        <p:nvPicPr>
          <p:cNvPr id="47" name="Picture 46">
            <a:extLst>
              <a:ext uri="{FF2B5EF4-FFF2-40B4-BE49-F238E27FC236}">
                <a16:creationId xmlns:a16="http://schemas.microsoft.com/office/drawing/2014/main" id="{EE8B2F90-E56D-41A6-B60F-1EE3D8513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760A6207-FDFA-4D36-8F18-DC786D410814}"/>
              </a:ext>
            </a:extLst>
          </p:cNvPr>
          <p:cNvSpPr>
            <a:spLocks noGrp="1"/>
          </p:cNvSpPr>
          <p:nvPr>
            <p:ph idx="1"/>
          </p:nvPr>
        </p:nvSpPr>
        <p:spPr>
          <a:xfrm>
            <a:off x="680321" y="2336873"/>
            <a:ext cx="6423211" cy="3599316"/>
          </a:xfrm>
        </p:spPr>
        <p:txBody>
          <a:bodyPr vert="horz" lIns="91440" tIns="45720" rIns="91440" bIns="45720" rtlCol="0">
            <a:normAutofit/>
          </a:bodyPr>
          <a:lstStyle/>
          <a:p>
            <a:r>
              <a:rPr lang="it-IT" sz="2000"/>
              <a:t>I Titolari devono innanzitutto identificare le particolari finalità per le quali i dati personali saranno trattati.</a:t>
            </a:r>
          </a:p>
          <a:p>
            <a:r>
              <a:rPr lang="it-IT" sz="2000"/>
              <a:t>Tali scopi diverranno i limiti entro i quali i dati personali devono essere raccolti e utilizzati dai responsabili del trattamento dei dati. </a:t>
            </a:r>
          </a:p>
          <a:p>
            <a:r>
              <a:rPr lang="it-IT" sz="2000"/>
              <a:t>Il trattamento secondario può essere effettuato legalmente solo quando tale trattamento è considerato compatibile con lo scopo originale per il quale i dati personali sono stati raccolti.</a:t>
            </a:r>
          </a:p>
        </p:txBody>
      </p:sp>
      <p:sp>
        <p:nvSpPr>
          <p:cNvPr id="49" name="Rectangle 48">
            <a:extLst>
              <a:ext uri="{FF2B5EF4-FFF2-40B4-BE49-F238E27FC236}">
                <a16:creationId xmlns:a16="http://schemas.microsoft.com/office/drawing/2014/main" id="{0396B376-D34E-46EE-8B45-9EB9DE540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47.jpeg">
            <a:extLst>
              <a:ext uri="{FF2B5EF4-FFF2-40B4-BE49-F238E27FC236}">
                <a16:creationId xmlns:a16="http://schemas.microsoft.com/office/drawing/2014/main" id="{3120EEE8-9EEE-494B-8C39-B4CE10B1E063}"/>
              </a:ext>
            </a:extLst>
          </p:cNvPr>
          <p:cNvPicPr/>
          <p:nvPr/>
        </p:nvPicPr>
        <p:blipFill rotWithShape="1">
          <a:blip r:embed="rId4" cstate="print"/>
          <a:srcRect l="53811" r="14077" b="-1"/>
          <a:stretch/>
        </p:blipFill>
        <p:spPr>
          <a:xfrm>
            <a:off x="8548910" y="1575716"/>
            <a:ext cx="2731172" cy="3699774"/>
          </a:xfrm>
          <a:prstGeom prst="rect">
            <a:avLst/>
          </a:prstGeom>
          <a:ln>
            <a:noFill/>
          </a:ln>
          <a:effectLst/>
        </p:spPr>
      </p:pic>
    </p:spTree>
    <p:extLst>
      <p:ext uri="{BB962C8B-B14F-4D97-AF65-F5344CB8AC3E}">
        <p14:creationId xmlns:p14="http://schemas.microsoft.com/office/powerpoint/2010/main" val="1241796579"/>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0AB6A8AD-3FAA-4948-936A-2EEC79BF5BA6}"/>
              </a:ext>
            </a:extLst>
          </p:cNvPr>
          <p:cNvSpPr>
            <a:spLocks noGrp="1"/>
          </p:cNvSpPr>
          <p:nvPr>
            <p:ph type="title"/>
          </p:nvPr>
        </p:nvSpPr>
        <p:spPr>
          <a:xfrm>
            <a:off x="680321" y="753228"/>
            <a:ext cx="7087552" cy="1080938"/>
          </a:xfrm>
        </p:spPr>
        <p:txBody>
          <a:bodyPr>
            <a:normAutofit/>
          </a:bodyPr>
          <a:lstStyle/>
          <a:p>
            <a:r>
              <a:rPr lang="it-IT" b="1"/>
              <a:t>Principio di minimizzazione dei dati</a:t>
            </a:r>
          </a:p>
        </p:txBody>
      </p:sp>
      <p:pic>
        <p:nvPicPr>
          <p:cNvPr id="17"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1DD93AA8-8E91-4CDC-9453-1F4829C6B985}"/>
              </a:ext>
            </a:extLst>
          </p:cNvPr>
          <p:cNvSpPr>
            <a:spLocks noGrp="1"/>
          </p:cNvSpPr>
          <p:nvPr>
            <p:ph idx="1"/>
          </p:nvPr>
        </p:nvSpPr>
        <p:spPr>
          <a:xfrm>
            <a:off x="680321" y="2336873"/>
            <a:ext cx="6423211" cy="3599316"/>
          </a:xfrm>
        </p:spPr>
        <p:txBody>
          <a:bodyPr vert="horz" lIns="91440" tIns="45720" rIns="91440" bIns="45720" rtlCol="0">
            <a:normAutofit/>
          </a:bodyPr>
          <a:lstStyle/>
          <a:p>
            <a:r>
              <a:rPr lang="it-IT" sz="2000"/>
              <a:t>Il principio della "minimizzazione dei dati" indica che un Titolare del trattamento dei dati dovrebbe limitare la raccolta di informazioni personali a ciò che è direttamente rilevante e necessario per raggiungere uno scopo specifico.</a:t>
            </a:r>
          </a:p>
          <a:p>
            <a:r>
              <a:rPr lang="it-IT" sz="2000"/>
              <a:t>Dovrebbero inoltre conservare i dati solo per il tempo necessario a raggiungere lo scopo.</a:t>
            </a:r>
          </a:p>
        </p:txBody>
      </p:sp>
      <p:pic>
        <p:nvPicPr>
          <p:cNvPr id="4" name="Picture 5">
            <a:extLst>
              <a:ext uri="{FF2B5EF4-FFF2-40B4-BE49-F238E27FC236}">
                <a16:creationId xmlns:a16="http://schemas.microsoft.com/office/drawing/2014/main" id="{C376EF11-4A0A-4537-A03B-629920CC40A7}"/>
              </a:ext>
            </a:extLst>
          </p:cNvPr>
          <p:cNvPicPr>
            <a:picLocks noChangeAspect="1"/>
          </p:cNvPicPr>
          <p:nvPr/>
        </p:nvPicPr>
        <p:blipFill>
          <a:blip r:embed="rId4"/>
          <a:stretch>
            <a:fillRect/>
          </a:stretch>
        </p:blipFill>
        <p:spPr>
          <a:xfrm>
            <a:off x="8187091" y="2335683"/>
            <a:ext cx="3358478" cy="218663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032764126"/>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619B541C-0BBB-4DF0-8F30-D4E3443FD085}"/>
              </a:ext>
            </a:extLst>
          </p:cNvPr>
          <p:cNvSpPr>
            <a:spLocks noGrp="1"/>
          </p:cNvSpPr>
          <p:nvPr>
            <p:ph type="title"/>
          </p:nvPr>
        </p:nvSpPr>
        <p:spPr>
          <a:xfrm>
            <a:off x="680321" y="753228"/>
            <a:ext cx="7087552" cy="1080938"/>
          </a:xfrm>
        </p:spPr>
        <p:txBody>
          <a:bodyPr>
            <a:normAutofit/>
          </a:bodyPr>
          <a:lstStyle/>
          <a:p>
            <a:r>
              <a:rPr lang="it-IT" b="1"/>
              <a:t>Principio di esattezza</a:t>
            </a:r>
          </a:p>
        </p:txBody>
      </p:sp>
      <p:pic>
        <p:nvPicPr>
          <p:cNvPr id="17"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13ED6F05-FEE4-4AB7-8904-998452904606}"/>
              </a:ext>
            </a:extLst>
          </p:cNvPr>
          <p:cNvSpPr>
            <a:spLocks noGrp="1"/>
          </p:cNvSpPr>
          <p:nvPr>
            <p:ph idx="1"/>
          </p:nvPr>
        </p:nvSpPr>
        <p:spPr>
          <a:xfrm>
            <a:off x="680321" y="2336873"/>
            <a:ext cx="6423211" cy="3599316"/>
          </a:xfrm>
        </p:spPr>
        <p:txBody>
          <a:bodyPr vert="horz" lIns="91440" tIns="45720" rIns="91440" bIns="45720" rtlCol="0">
            <a:normAutofit/>
          </a:bodyPr>
          <a:lstStyle/>
          <a:p>
            <a:r>
              <a:rPr lang="it-IT" sz="2000"/>
              <a:t>I dati raccolti dovranno essere esatti e, se necessario, aggiornati.</a:t>
            </a:r>
          </a:p>
          <a:p>
            <a:r>
              <a:rPr lang="it-IT" sz="2000"/>
              <a:t>Di conseguenza le Aziende dovranno adottare tutte le misure ragionevoli per cancellare o rettificare tempestivamente eventuali dati inesatti rispetto alle finalità per le quali sono trattati.</a:t>
            </a:r>
          </a:p>
        </p:txBody>
      </p:sp>
      <p:pic>
        <p:nvPicPr>
          <p:cNvPr id="4" name="Picture 4">
            <a:extLst>
              <a:ext uri="{FF2B5EF4-FFF2-40B4-BE49-F238E27FC236}">
                <a16:creationId xmlns:a16="http://schemas.microsoft.com/office/drawing/2014/main" id="{23C37FE8-C086-4EE6-A679-BA4609B600BA}"/>
              </a:ext>
            </a:extLst>
          </p:cNvPr>
          <p:cNvPicPr>
            <a:picLocks noChangeAspect="1"/>
          </p:cNvPicPr>
          <p:nvPr/>
        </p:nvPicPr>
        <p:blipFill>
          <a:blip r:embed="rId4"/>
          <a:stretch>
            <a:fillRect/>
          </a:stretch>
        </p:blipFill>
        <p:spPr>
          <a:xfrm>
            <a:off x="8187091" y="2245137"/>
            <a:ext cx="3358478" cy="236772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117243420"/>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FC548FCE-67B4-4A78-890C-35D5B489E5A4}"/>
              </a:ext>
            </a:extLst>
          </p:cNvPr>
          <p:cNvSpPr>
            <a:spLocks noGrp="1"/>
          </p:cNvSpPr>
          <p:nvPr>
            <p:ph type="title"/>
          </p:nvPr>
        </p:nvSpPr>
        <p:spPr>
          <a:xfrm>
            <a:off x="680321" y="753228"/>
            <a:ext cx="7087552" cy="1080938"/>
          </a:xfrm>
        </p:spPr>
        <p:txBody>
          <a:bodyPr>
            <a:normAutofit/>
          </a:bodyPr>
          <a:lstStyle/>
          <a:p>
            <a:r>
              <a:rPr lang="it-IT" b="1"/>
              <a:t>Principio di limitazione della conservazione</a:t>
            </a:r>
          </a:p>
        </p:txBody>
      </p:sp>
      <p:pic>
        <p:nvPicPr>
          <p:cNvPr id="17"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82EC4938-85E1-4546-BBBC-B15818097C47}"/>
              </a:ext>
            </a:extLst>
          </p:cNvPr>
          <p:cNvSpPr>
            <a:spLocks noGrp="1"/>
          </p:cNvSpPr>
          <p:nvPr>
            <p:ph idx="1"/>
          </p:nvPr>
        </p:nvSpPr>
        <p:spPr>
          <a:xfrm>
            <a:off x="680321" y="3012608"/>
            <a:ext cx="6423211" cy="2923581"/>
          </a:xfrm>
        </p:spPr>
        <p:txBody>
          <a:bodyPr vert="horz" lIns="91440" tIns="45720" rIns="91440" bIns="45720" rtlCol="0">
            <a:normAutofit/>
          </a:bodyPr>
          <a:lstStyle/>
          <a:p>
            <a:r>
              <a:rPr lang="it-IT" sz="2000"/>
              <a:t>Il GDPR non stabilisce alcun periodo minimo o massimo per la conservazione dei dati personali ma non devono essere conservati per un periodo superiore a quello necessario per tale scopo o per tali finalità.</a:t>
            </a:r>
          </a:p>
        </p:txBody>
      </p:sp>
      <p:pic>
        <p:nvPicPr>
          <p:cNvPr id="4" name="image58.png">
            <a:extLst>
              <a:ext uri="{FF2B5EF4-FFF2-40B4-BE49-F238E27FC236}">
                <a16:creationId xmlns:a16="http://schemas.microsoft.com/office/drawing/2014/main" id="{D81765DC-53E7-4A36-B393-D22561A0D652}"/>
              </a:ext>
            </a:extLst>
          </p:cNvPr>
          <p:cNvPicPr/>
          <p:nvPr/>
        </p:nvPicPr>
        <p:blipFill rotWithShape="1">
          <a:blip r:embed="rId4" cstate="print"/>
          <a:srcRect l="10836" r="7031" b="6"/>
          <a:stretch/>
        </p:blipFill>
        <p:spPr>
          <a:xfrm>
            <a:off x="8647167" y="2074381"/>
            <a:ext cx="2711497" cy="357188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091995047"/>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95">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98" name="Rectangle 97">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BBB0A38B-A844-4A13-8C57-885C8D03D9FF}"/>
              </a:ext>
            </a:extLst>
          </p:cNvPr>
          <p:cNvSpPr>
            <a:spLocks noGrp="1"/>
          </p:cNvSpPr>
          <p:nvPr>
            <p:ph type="title"/>
          </p:nvPr>
        </p:nvSpPr>
        <p:spPr>
          <a:xfrm>
            <a:off x="680321" y="753228"/>
            <a:ext cx="7087552" cy="1080938"/>
          </a:xfrm>
        </p:spPr>
        <p:txBody>
          <a:bodyPr>
            <a:normAutofit/>
          </a:bodyPr>
          <a:lstStyle/>
          <a:p>
            <a:r>
              <a:rPr lang="it-IT" b="1"/>
              <a:t>Principio di integrità e riservatezza</a:t>
            </a:r>
          </a:p>
        </p:txBody>
      </p:sp>
      <p:pic>
        <p:nvPicPr>
          <p:cNvPr id="102" name="Picture 101">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E705FC7C-779E-481A-8A08-63EDF80B5C40}"/>
              </a:ext>
            </a:extLst>
          </p:cNvPr>
          <p:cNvSpPr>
            <a:spLocks noGrp="1"/>
          </p:cNvSpPr>
          <p:nvPr>
            <p:ph idx="1"/>
          </p:nvPr>
        </p:nvSpPr>
        <p:spPr>
          <a:xfrm>
            <a:off x="723453" y="2753816"/>
            <a:ext cx="6423211" cy="3599316"/>
          </a:xfrm>
        </p:spPr>
        <p:txBody>
          <a:bodyPr vert="horz" lIns="91440" tIns="45720" rIns="91440" bIns="45720" rtlCol="0" anchor="t">
            <a:normAutofit/>
          </a:bodyPr>
          <a:lstStyle/>
          <a:p>
            <a:r>
              <a:rPr lang="it-IT" sz="2100"/>
              <a:t>I dati dovranno essere sempre trattati in maniera da garantire una sicurezza adeguata, il che prevede l'adozione di misure di sicurezza tecniche ed organizzative adeguate per proteggere i dati stessi da trattamenti non autorizzati o illeciti, dalla loro perdita o distruzione o dal danno accidentale. </a:t>
            </a:r>
          </a:p>
        </p:txBody>
      </p:sp>
      <p:pic>
        <p:nvPicPr>
          <p:cNvPr id="1049" name="Picture 25">
            <a:extLst>
              <a:ext uri="{FF2B5EF4-FFF2-40B4-BE49-F238E27FC236}">
                <a16:creationId xmlns:a16="http://schemas.microsoft.com/office/drawing/2014/main" id="{AB533A83-EDF3-49AF-84D0-EE4DFFC541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813" r="9058" b="1"/>
          <a:stretch/>
        </p:blipFill>
        <p:spPr bwMode="auto">
          <a:xfrm>
            <a:off x="8647167" y="1901862"/>
            <a:ext cx="2754629" cy="3730010"/>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325762"/>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9F44D26-164D-4115-A3EB-758815B80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113EC1FF-2D28-438B-B464-1CEFA2B74190}"/>
              </a:ext>
            </a:extLst>
          </p:cNvPr>
          <p:cNvPicPr>
            <a:picLocks noChangeAspect="1"/>
          </p:cNvPicPr>
          <p:nvPr/>
        </p:nvPicPr>
        <p:blipFill rotWithShape="1">
          <a:blip r:embed="rId2"/>
          <a:srcRect t="12281" b="15834"/>
          <a:stretch/>
        </p:blipFill>
        <p:spPr>
          <a:xfrm>
            <a:off x="20" y="-1"/>
            <a:ext cx="12191980" cy="6858001"/>
          </a:xfrm>
          <a:prstGeom prst="rect">
            <a:avLst/>
          </a:prstGeom>
        </p:spPr>
      </p:pic>
      <p:sp>
        <p:nvSpPr>
          <p:cNvPr id="24" name="Rectangle 23">
            <a:extLst>
              <a:ext uri="{FF2B5EF4-FFF2-40B4-BE49-F238E27FC236}">
                <a16:creationId xmlns:a16="http://schemas.microsoft.com/office/drawing/2014/main" id="{48711A1C-F26D-4275-8DEF-FF1363B38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25">
            <a:extLst>
              <a:ext uri="{FF2B5EF4-FFF2-40B4-BE49-F238E27FC236}">
                <a16:creationId xmlns:a16="http://schemas.microsoft.com/office/drawing/2014/main" id="{22E35AEC-772D-4BF7-A7DD-54833D4A8E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8" name="Rectangle 27">
            <a:extLst>
              <a:ext uri="{FF2B5EF4-FFF2-40B4-BE49-F238E27FC236}">
                <a16:creationId xmlns:a16="http://schemas.microsoft.com/office/drawing/2014/main" id="{FE1724E7-C6C5-482C-8450-124232819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BF766B6A-D3D0-4D83-98B5-113DEBD3DABE}"/>
              </a:ext>
            </a:extLst>
          </p:cNvPr>
          <p:cNvSpPr>
            <a:spLocks noGrp="1"/>
          </p:cNvSpPr>
          <p:nvPr>
            <p:ph type="title"/>
          </p:nvPr>
        </p:nvSpPr>
        <p:spPr>
          <a:xfrm>
            <a:off x="680321" y="753228"/>
            <a:ext cx="9613861" cy="1080938"/>
          </a:xfrm>
        </p:spPr>
        <p:txBody>
          <a:bodyPr>
            <a:normAutofit/>
          </a:bodyPr>
          <a:lstStyle/>
          <a:p>
            <a:r>
              <a:rPr lang="it-IT" b="1"/>
              <a:t>GDPR – Requisiti principali</a:t>
            </a:r>
          </a:p>
        </p:txBody>
      </p:sp>
      <p:pic>
        <p:nvPicPr>
          <p:cNvPr id="30" name="Picture 29">
            <a:extLst>
              <a:ext uri="{FF2B5EF4-FFF2-40B4-BE49-F238E27FC236}">
                <a16:creationId xmlns:a16="http://schemas.microsoft.com/office/drawing/2014/main" id="{F62372E1-50C7-4922-BD94-4485130CFC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2" name="Rectangle 31">
            <a:extLst>
              <a:ext uri="{FF2B5EF4-FFF2-40B4-BE49-F238E27FC236}">
                <a16:creationId xmlns:a16="http://schemas.microsoft.com/office/drawing/2014/main" id="{A94CD497-34AF-43E6-8F93-66C8EA533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a:extLst>
              <a:ext uri="{FF2B5EF4-FFF2-40B4-BE49-F238E27FC236}">
                <a16:creationId xmlns:a16="http://schemas.microsoft.com/office/drawing/2014/main" id="{B172C126-23F4-4966-AB0A-FCCF55450F11}"/>
              </a:ext>
            </a:extLst>
          </p:cNvPr>
          <p:cNvSpPr>
            <a:spLocks noGrp="1"/>
          </p:cNvSpPr>
          <p:nvPr>
            <p:ph idx="1"/>
          </p:nvPr>
        </p:nvSpPr>
        <p:spPr>
          <a:xfrm>
            <a:off x="680321" y="2336873"/>
            <a:ext cx="9613861" cy="3395060"/>
          </a:xfrm>
        </p:spPr>
        <p:txBody>
          <a:bodyPr vert="horz" lIns="91440" tIns="45720" rIns="91440" bIns="45720" rtlCol="0" anchor="ctr">
            <a:normAutofit/>
          </a:bodyPr>
          <a:lstStyle/>
          <a:p>
            <a:r>
              <a:rPr lang="it-IT" sz="2000"/>
              <a:t>Impianto sanzionatorio;</a:t>
            </a:r>
          </a:p>
          <a:p>
            <a:r>
              <a:rPr lang="it-IT" sz="2000"/>
              <a:t>Privacy by design &amp; by default;</a:t>
            </a:r>
          </a:p>
          <a:p>
            <a:r>
              <a:rPr lang="it-IT" sz="2000"/>
              <a:t>Notifica della violazione;</a:t>
            </a:r>
          </a:p>
          <a:p>
            <a:r>
              <a:rPr lang="it-IT" sz="2000"/>
              <a:t>Nuovi diritti individuali;</a:t>
            </a:r>
          </a:p>
          <a:p>
            <a:r>
              <a:rPr lang="it-IT" sz="2000"/>
              <a:t>Consenso;</a:t>
            </a:r>
          </a:p>
          <a:p>
            <a:r>
              <a:rPr lang="it-IT" sz="2000"/>
              <a:t>Accountability;</a:t>
            </a:r>
          </a:p>
          <a:p>
            <a:r>
              <a:rPr lang="it-IT" sz="2000"/>
              <a:t>Data protection officer;</a:t>
            </a:r>
          </a:p>
          <a:p>
            <a:r>
              <a:rPr lang="it-IT" sz="2000"/>
              <a:t>Nuovo ambito di applicazione territoriale.</a:t>
            </a:r>
          </a:p>
        </p:txBody>
      </p:sp>
      <mc:AlternateContent xmlns:mc="http://schemas.openxmlformats.org/markup-compatibility/2006">
        <mc:Choice xmlns:pslz="http://schemas.microsoft.com/office/powerpoint/2016/slidezoom" Requires="pslz">
          <p:graphicFrame>
            <p:nvGraphicFramePr>
              <p:cNvPr id="6" name="Slide Zoom 5">
                <a:extLst>
                  <a:ext uri="{FF2B5EF4-FFF2-40B4-BE49-F238E27FC236}">
                    <a16:creationId xmlns:a16="http://schemas.microsoft.com/office/drawing/2014/main" id="{02C97232-CCE4-4B49-82A7-DE7D81D67791}"/>
                  </a:ext>
                </a:extLst>
              </p:cNvPr>
              <p:cNvGraphicFramePr>
                <a:graphicFrameLocks noChangeAspect="1"/>
              </p:cNvGraphicFramePr>
              <p:nvPr>
                <p:extLst>
                  <p:ext uri="{D42A27DB-BD31-4B8C-83A1-F6EECF244321}">
                    <p14:modId xmlns:p14="http://schemas.microsoft.com/office/powerpoint/2010/main" val="737121070"/>
                  </p:ext>
                </p:extLst>
              </p:nvPr>
            </p:nvGraphicFramePr>
            <p:xfrm>
              <a:off x="10833496" y="982169"/>
              <a:ext cx="1107655" cy="623056"/>
            </p:xfrm>
            <a:graphic>
              <a:graphicData uri="http://schemas.microsoft.com/office/powerpoint/2016/slidezoom">
                <pslz:sldZm>
                  <pslz:sldZmObj sldId="279" cId="641258466">
                    <pslz:zmPr id="{7D36E0E7-0738-4B72-A457-CCBF70B7BD5E}" returnToParent="0" transitionDur="1000">
                      <p166:blipFill xmlns:p166="http://schemas.microsoft.com/office/powerpoint/2016/6/main">
                        <a:blip r:embed="rId5"/>
                        <a:stretch>
                          <a:fillRect/>
                        </a:stretch>
                      </p166:blipFill>
                      <p166:spPr xmlns:p166="http://schemas.microsoft.com/office/powerpoint/2016/6/main">
                        <a:xfrm>
                          <a:off x="0" y="0"/>
                          <a:ext cx="1107655" cy="623056"/>
                        </a:xfrm>
                        <a:prstGeom prst="rect">
                          <a:avLst/>
                        </a:prstGeom>
                        <a:ln w="3175">
                          <a:solidFill>
                            <a:prstClr val="ltGray"/>
                          </a:solidFill>
                        </a:ln>
                      </p166:spPr>
                    </pslz:zmPr>
                  </pslz:sldZmObj>
                </pslz:sldZm>
              </a:graphicData>
            </a:graphic>
          </p:graphicFrame>
        </mc:Choice>
        <mc:Fallback>
          <p:pic>
            <p:nvPicPr>
              <p:cNvPr id="6" name="Slide Zoom 5">
                <a:hlinkClick r:id="rId6" action="ppaction://hlinksldjump"/>
                <a:extLst>
                  <a:ext uri="{FF2B5EF4-FFF2-40B4-BE49-F238E27FC236}">
                    <a16:creationId xmlns:a16="http://schemas.microsoft.com/office/drawing/2014/main" id="{02C97232-CCE4-4B49-82A7-DE7D81D67791}"/>
                  </a:ext>
                </a:extLst>
              </p:cNvPr>
              <p:cNvPicPr>
                <a:picLocks noGrp="1" noRot="1" noChangeAspect="1" noMove="1" noResize="1" noEditPoints="1" noAdjustHandles="1" noChangeArrowheads="1" noChangeShapeType="1"/>
              </p:cNvPicPr>
              <p:nvPr/>
            </p:nvPicPr>
            <p:blipFill>
              <a:blip r:embed="rId5"/>
              <a:stretch>
                <a:fillRect/>
              </a:stretch>
            </p:blipFill>
            <p:spPr>
              <a:xfrm>
                <a:off x="10833496" y="982169"/>
                <a:ext cx="1107655" cy="623056"/>
              </a:xfrm>
              <a:prstGeom prst="rect">
                <a:avLst/>
              </a:prstGeom>
              <a:ln w="3175">
                <a:solidFill>
                  <a:prstClr val="ltGray"/>
                </a:solidFill>
              </a:ln>
            </p:spPr>
          </p:pic>
        </mc:Fallback>
      </mc:AlternateContent>
    </p:spTree>
    <p:extLst>
      <p:ext uri="{BB962C8B-B14F-4D97-AF65-F5344CB8AC3E}">
        <p14:creationId xmlns:p14="http://schemas.microsoft.com/office/powerpoint/2010/main" val="519223457"/>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5" name="Rectangle 24">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ACCB93F0-BA10-4DC1-96EC-CC1F3B4A390B}"/>
              </a:ext>
            </a:extLst>
          </p:cNvPr>
          <p:cNvSpPr>
            <a:spLocks noGrp="1"/>
          </p:cNvSpPr>
          <p:nvPr>
            <p:ph type="title"/>
          </p:nvPr>
        </p:nvSpPr>
        <p:spPr>
          <a:xfrm>
            <a:off x="680321" y="753228"/>
            <a:ext cx="7087552" cy="1080938"/>
          </a:xfrm>
        </p:spPr>
        <p:txBody>
          <a:bodyPr>
            <a:normAutofit/>
          </a:bodyPr>
          <a:lstStyle/>
          <a:p>
            <a:r>
              <a:rPr lang="it-IT" b="1">
                <a:ea typeface="+mj-lt"/>
                <a:cs typeface="+mj-lt"/>
              </a:rPr>
              <a:t>Le sanzioni amministrative pecuniarie</a:t>
            </a:r>
            <a:endParaRPr lang="it-IT"/>
          </a:p>
        </p:txBody>
      </p:sp>
      <p:pic>
        <p:nvPicPr>
          <p:cNvPr id="29" name="Picture 28">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875E800B-0A17-44A2-9A78-45989258EE7F}"/>
              </a:ext>
            </a:extLst>
          </p:cNvPr>
          <p:cNvSpPr>
            <a:spLocks noGrp="1"/>
          </p:cNvSpPr>
          <p:nvPr>
            <p:ph idx="1"/>
          </p:nvPr>
        </p:nvSpPr>
        <p:spPr>
          <a:xfrm>
            <a:off x="680321" y="2509401"/>
            <a:ext cx="6423211" cy="3599316"/>
          </a:xfrm>
        </p:spPr>
        <p:txBody>
          <a:bodyPr vert="horz" lIns="91440" tIns="45720" rIns="91440" bIns="45720" rtlCol="0" anchor="t">
            <a:normAutofit/>
          </a:bodyPr>
          <a:lstStyle/>
          <a:p>
            <a:r>
              <a:rPr lang="it-IT" sz="2000">
                <a:ea typeface="+mn-lt"/>
                <a:cs typeface="+mn-lt"/>
              </a:rPr>
              <a:t>Le violazioni agli obblighi in capo alle imprese sono punite fino a 10 milioni di euro o fino al 2% del fatturato mondiale annuo;</a:t>
            </a:r>
            <a:endParaRPr lang="en-US" sz="2000">
              <a:ea typeface="+mn-lt"/>
              <a:cs typeface="+mn-lt"/>
            </a:endParaRPr>
          </a:p>
          <a:p>
            <a:r>
              <a:rPr lang="it-IT" sz="2000">
                <a:ea typeface="+mn-lt"/>
                <a:cs typeface="+mn-lt"/>
              </a:rPr>
              <a:t>Gli altri 29 articoli puniscono fino a 20 milioni di euro o fino al 4 % del fatturato mondiale annuo la violazione dei principi del regolamento e dei diritti degli interessati.</a:t>
            </a:r>
            <a:endParaRPr lang="it-IT"/>
          </a:p>
        </p:txBody>
      </p:sp>
      <p:pic>
        <p:nvPicPr>
          <p:cNvPr id="16" name="Picture 17" descr="Immagine che contiene strumento&#10;&#10;Descrizione generata con affidabilità molto elevata">
            <a:extLst>
              <a:ext uri="{FF2B5EF4-FFF2-40B4-BE49-F238E27FC236}">
                <a16:creationId xmlns:a16="http://schemas.microsoft.com/office/drawing/2014/main" id="{249B2C15-6C73-4F7A-9832-F174C7D62770}"/>
              </a:ext>
            </a:extLst>
          </p:cNvPr>
          <p:cNvPicPr>
            <a:picLocks noChangeAspect="1"/>
          </p:cNvPicPr>
          <p:nvPr/>
        </p:nvPicPr>
        <p:blipFill>
          <a:blip r:embed="rId4"/>
          <a:stretch>
            <a:fillRect/>
          </a:stretch>
        </p:blipFill>
        <p:spPr>
          <a:xfrm>
            <a:off x="8187091" y="2171192"/>
            <a:ext cx="3358478" cy="251561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641258466"/>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0"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ACCB93F0-BA10-4DC1-96EC-CC1F3B4A390B}"/>
              </a:ext>
            </a:extLst>
          </p:cNvPr>
          <p:cNvSpPr>
            <a:spLocks noGrp="1"/>
          </p:cNvSpPr>
          <p:nvPr>
            <p:ph type="title"/>
          </p:nvPr>
        </p:nvSpPr>
        <p:spPr>
          <a:xfrm>
            <a:off x="680321" y="753228"/>
            <a:ext cx="7087552" cy="1080938"/>
          </a:xfrm>
        </p:spPr>
        <p:txBody>
          <a:bodyPr>
            <a:normAutofit/>
          </a:bodyPr>
          <a:lstStyle/>
          <a:p>
            <a:r>
              <a:rPr lang="it-IT"/>
              <a:t>Privacy by design / privacy by default</a:t>
            </a:r>
          </a:p>
        </p:txBody>
      </p:sp>
      <p:pic>
        <p:nvPicPr>
          <p:cNvPr id="14"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875E800B-0A17-44A2-9A78-45989258EE7F}"/>
              </a:ext>
            </a:extLst>
          </p:cNvPr>
          <p:cNvSpPr>
            <a:spLocks noGrp="1"/>
          </p:cNvSpPr>
          <p:nvPr>
            <p:ph idx="1"/>
          </p:nvPr>
        </p:nvSpPr>
        <p:spPr>
          <a:xfrm>
            <a:off x="680321" y="2336873"/>
            <a:ext cx="6423211" cy="3599316"/>
          </a:xfrm>
        </p:spPr>
        <p:txBody>
          <a:bodyPr vert="horz" lIns="91440" tIns="45720" rIns="91440" bIns="45720" rtlCol="0">
            <a:normAutofit/>
          </a:bodyPr>
          <a:lstStyle/>
          <a:p>
            <a:r>
              <a:rPr lang="it-IT" sz="2000"/>
              <a:t>Per poter dimostrare la conformità con il regolamento, il titolare adotta politiche interne e attua misure che soddisfano in particolare i principi della protezione dei dati fin dalla progettazione e della protezione dei dati di default.</a:t>
            </a:r>
          </a:p>
          <a:p>
            <a:r>
              <a:rPr lang="it-IT" sz="2000"/>
              <a:t>Questo implica la necessità di configurare il trattamento prevedendo fin dall'inizio le garanzie indispensabili per soddisfare i requisiti del regolamento e tutelare i diritti degli interessati, tenendo conto del contesto complessivo ove il trattamento si colloca e dei rischi per i diritti e le libertà degli interessati. </a:t>
            </a:r>
          </a:p>
        </p:txBody>
      </p:sp>
      <p:pic>
        <p:nvPicPr>
          <p:cNvPr id="4" name="image78.png">
            <a:extLst>
              <a:ext uri="{FF2B5EF4-FFF2-40B4-BE49-F238E27FC236}">
                <a16:creationId xmlns:a16="http://schemas.microsoft.com/office/drawing/2014/main" id="{D869C04F-B6FF-46E8-A186-19D4006AEF82}"/>
              </a:ext>
            </a:extLst>
          </p:cNvPr>
          <p:cNvPicPr/>
          <p:nvPr/>
        </p:nvPicPr>
        <p:blipFill rotWithShape="1">
          <a:blip r:embed="rId4" cstate="print"/>
          <a:srcRect l="8778" r="7848"/>
          <a:stretch/>
        </p:blipFill>
        <p:spPr>
          <a:xfrm>
            <a:off x="8187091" y="1759967"/>
            <a:ext cx="3200328" cy="391316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77851585"/>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CD29C3C9-A4BE-4127-B634-2DEB7ABF70BB}"/>
              </a:ext>
            </a:extLst>
          </p:cNvPr>
          <p:cNvSpPr>
            <a:spLocks noGrp="1"/>
          </p:cNvSpPr>
          <p:nvPr>
            <p:ph type="title"/>
          </p:nvPr>
        </p:nvSpPr>
        <p:spPr>
          <a:xfrm>
            <a:off x="680321" y="753228"/>
            <a:ext cx="7087552" cy="1080938"/>
          </a:xfrm>
        </p:spPr>
        <p:txBody>
          <a:bodyPr>
            <a:normAutofit/>
          </a:bodyPr>
          <a:lstStyle/>
          <a:p>
            <a:r>
              <a:rPr lang="it-IT" b="1"/>
              <a:t>I diritti dell’interessato</a:t>
            </a:r>
          </a:p>
        </p:txBody>
      </p:sp>
      <p:pic>
        <p:nvPicPr>
          <p:cNvPr id="17"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55CCBF2E-3FAD-4D3D-B428-A1BBD4776C7B}"/>
              </a:ext>
            </a:extLst>
          </p:cNvPr>
          <p:cNvSpPr>
            <a:spLocks noGrp="1"/>
          </p:cNvSpPr>
          <p:nvPr>
            <p:ph idx="1"/>
          </p:nvPr>
        </p:nvSpPr>
        <p:spPr>
          <a:xfrm>
            <a:off x="680321" y="2336873"/>
            <a:ext cx="6423211" cy="3599316"/>
          </a:xfrm>
        </p:spPr>
        <p:txBody>
          <a:bodyPr vert="horz" lIns="91440" tIns="45720" rIns="91440" bIns="45720" rtlCol="0">
            <a:normAutofit/>
          </a:bodyPr>
          <a:lstStyle/>
          <a:p>
            <a:pPr marL="0" indent="0">
              <a:buNone/>
            </a:pPr>
            <a:r>
              <a:rPr lang="it-IT" sz="2000"/>
              <a:t>I diritti dell’interessato al trattamento enumerati nel capo III del GDPR sono:</a:t>
            </a:r>
          </a:p>
          <a:p>
            <a:r>
              <a:rPr lang="it-IT" sz="2000"/>
              <a:t>il diritto ad essere informato; </a:t>
            </a:r>
          </a:p>
          <a:p>
            <a:r>
              <a:rPr lang="it-IT" sz="2000"/>
              <a:t>il diritto di accesso ai dati;</a:t>
            </a:r>
          </a:p>
          <a:p>
            <a:r>
              <a:rPr lang="it-IT" sz="2000"/>
              <a:t>il diritto di rettifica;</a:t>
            </a:r>
          </a:p>
          <a:p>
            <a:r>
              <a:rPr lang="it-IT" sz="2000"/>
              <a:t>il diritto alla cancellazione dei dati, o «diritto all’oblio»;</a:t>
            </a:r>
          </a:p>
          <a:p>
            <a:endParaRPr lang="it-IT" sz="2000"/>
          </a:p>
        </p:txBody>
      </p:sp>
      <p:pic>
        <p:nvPicPr>
          <p:cNvPr id="4" name="Picture 4">
            <a:extLst>
              <a:ext uri="{FF2B5EF4-FFF2-40B4-BE49-F238E27FC236}">
                <a16:creationId xmlns:a16="http://schemas.microsoft.com/office/drawing/2014/main" id="{28A19145-4B13-4199-8670-70088C95B73B}"/>
              </a:ext>
            </a:extLst>
          </p:cNvPr>
          <p:cNvPicPr>
            <a:picLocks noChangeAspect="1"/>
          </p:cNvPicPr>
          <p:nvPr/>
        </p:nvPicPr>
        <p:blipFill>
          <a:blip r:embed="rId4"/>
          <a:stretch>
            <a:fillRect/>
          </a:stretch>
        </p:blipFill>
        <p:spPr>
          <a:xfrm>
            <a:off x="8604034" y="2130452"/>
            <a:ext cx="3013422" cy="299966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546478115"/>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9702B8-1429-4582-9E79-9E804B77E486}"/>
              </a:ext>
            </a:extLst>
          </p:cNvPr>
          <p:cNvSpPr>
            <a:spLocks noGrp="1"/>
          </p:cNvSpPr>
          <p:nvPr>
            <p:ph type="title"/>
          </p:nvPr>
        </p:nvSpPr>
        <p:spPr/>
        <p:txBody>
          <a:bodyPr/>
          <a:lstStyle/>
          <a:p>
            <a:r>
              <a:rPr lang="it-IT" b="1"/>
              <a:t>Le indicazioni del garante</a:t>
            </a:r>
          </a:p>
        </p:txBody>
      </p:sp>
      <p:sp>
        <p:nvSpPr>
          <p:cNvPr id="3" name="Segnaposto contenuto 2">
            <a:extLst>
              <a:ext uri="{FF2B5EF4-FFF2-40B4-BE49-F238E27FC236}">
                <a16:creationId xmlns:a16="http://schemas.microsoft.com/office/drawing/2014/main" id="{0ADEE054-3D40-47F5-9DF4-C1D39D664B40}"/>
              </a:ext>
            </a:extLst>
          </p:cNvPr>
          <p:cNvSpPr>
            <a:spLocks noGrp="1"/>
          </p:cNvSpPr>
          <p:nvPr>
            <p:ph idx="1"/>
          </p:nvPr>
        </p:nvSpPr>
        <p:spPr>
          <a:xfrm>
            <a:off x="680321" y="2012832"/>
            <a:ext cx="9700125" cy="4619110"/>
          </a:xfrm>
        </p:spPr>
        <p:txBody>
          <a:bodyPr vert="horz" lIns="91440" tIns="45720" rIns="91440" bIns="45720" rtlCol="0" anchor="t">
            <a:normAutofit/>
          </a:bodyPr>
          <a:lstStyle/>
          <a:p>
            <a:endParaRPr lang="it-IT" sz="2100" b="1"/>
          </a:p>
          <a:p>
            <a:r>
              <a:rPr lang="it-IT" sz="2100" b="1">
                <a:solidFill>
                  <a:schemeClr val="accent1"/>
                </a:solidFill>
              </a:rPr>
              <a:t>Voti ed esami</a:t>
            </a:r>
            <a:r>
              <a:rPr lang="it-IT" sz="2100" b="1"/>
              <a:t>:</a:t>
            </a:r>
          </a:p>
          <a:p>
            <a:pPr marL="0" indent="0">
              <a:buNone/>
            </a:pPr>
            <a:r>
              <a:rPr lang="it-IT" sz="2100"/>
              <a:t>I voti e gli esiti degli esami sono pubblici. Tuttavia non possono essere pubblicate informazioni sullo stato di salute degli alunni. Il riferimento a prove differenziate sostenute da studenti portatori di handicap o con disturbi specifici di apprendimento non va inserito nei tabelloni ma solo nell’attestazione da rilasciare allo studente</a:t>
            </a:r>
          </a:p>
          <a:p>
            <a:pPr>
              <a:buFont typeface="Arial"/>
              <a:buChar char="•"/>
            </a:pPr>
            <a:r>
              <a:rPr lang="it-IT" sz="2100" b="1">
                <a:solidFill>
                  <a:schemeClr val="accent1"/>
                </a:solidFill>
                <a:ea typeface="+mn-lt"/>
                <a:cs typeface="+mn-lt"/>
              </a:rPr>
              <a:t>Comunicazioni scolastiche</a:t>
            </a:r>
            <a:r>
              <a:rPr lang="it-IT" sz="2100" b="1">
                <a:ea typeface="+mn-lt"/>
                <a:cs typeface="+mn-lt"/>
              </a:rPr>
              <a:t>:</a:t>
            </a:r>
            <a:endParaRPr lang="en-US" sz="2100">
              <a:ea typeface="+mn-lt"/>
              <a:cs typeface="+mn-lt"/>
            </a:endParaRPr>
          </a:p>
          <a:p>
            <a:pPr marL="0" indent="0">
              <a:buNone/>
            </a:pPr>
            <a:r>
              <a:rPr lang="it-IT" sz="2100">
                <a:ea typeface="+mn-lt"/>
                <a:cs typeface="+mn-lt"/>
              </a:rPr>
              <a:t>Il diritto–dovere di informare le famiglie sull’ attività e sugli avvenimenti della vita scolastica deve essere sempre bilanciato con l’esigenza di tutelare la personalità dei minori. È quindi necessario evitare di inserire nelle circolari dati personali che rendano identificabili, ad esempio, gli alunni coinvolti in casi di bullismo.</a:t>
            </a:r>
            <a:endParaRPr lang="it-IT" sz="2100"/>
          </a:p>
          <a:p>
            <a:endParaRPr lang="it-IT"/>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F127FF96-214B-400B-AEBE-52834C44F7D0}"/>
                  </a:ext>
                </a:extLst>
              </p:cNvPr>
              <p:cNvGraphicFramePr>
                <a:graphicFrameLocks noChangeAspect="1"/>
              </p:cNvGraphicFramePr>
              <p:nvPr>
                <p:extLst>
                  <p:ext uri="{D42A27DB-BD31-4B8C-83A1-F6EECF244321}">
                    <p14:modId xmlns:p14="http://schemas.microsoft.com/office/powerpoint/2010/main" val="2642299982"/>
                  </p:ext>
                </p:extLst>
              </p:nvPr>
            </p:nvGraphicFramePr>
            <p:xfrm>
              <a:off x="10775853" y="954753"/>
              <a:ext cx="1205132" cy="677887"/>
            </p:xfrm>
            <a:graphic>
              <a:graphicData uri="http://schemas.microsoft.com/office/powerpoint/2016/slidezoom">
                <pslz:sldZm>
                  <pslz:sldZmObj sldId="258" cId="4134671317">
                    <pslz:zmPr id="{B523F8A0-91E3-4752-9FA6-C86102E0886C}" returnToParent="0" transitionDur="1000">
                      <p166:blipFill xmlns:p166="http://schemas.microsoft.com/office/powerpoint/2016/6/main">
                        <a:blip r:embed="rId2"/>
                        <a:stretch>
                          <a:fillRect/>
                        </a:stretch>
                      </p166:blipFill>
                      <p166:spPr xmlns:p166="http://schemas.microsoft.com/office/powerpoint/2016/6/main">
                        <a:xfrm>
                          <a:off x="0" y="0"/>
                          <a:ext cx="1205132" cy="677887"/>
                        </a:xfrm>
                        <a:prstGeom prst="rect">
                          <a:avLst/>
                        </a:prstGeom>
                        <a:ln w="3175">
                          <a:solidFill>
                            <a:prstClr val="ltGray"/>
                          </a:solidFill>
                        </a:ln>
                      </p166:spPr>
                    </pslz:zmPr>
                  </pslz:sldZmObj>
                </pslz:sldZm>
              </a:graphicData>
            </a:graphic>
          </p:graphicFrame>
        </mc:Choice>
        <mc:Fallback>
          <p:pic>
            <p:nvPicPr>
              <p:cNvPr id="5" name="Slide Zoom 4">
                <a:hlinkClick r:id="rId3" action="ppaction://hlinksldjump"/>
                <a:extLst>
                  <a:ext uri="{FF2B5EF4-FFF2-40B4-BE49-F238E27FC236}">
                    <a16:creationId xmlns:a16="http://schemas.microsoft.com/office/drawing/2014/main" id="{F127FF96-214B-400B-AEBE-52834C44F7D0}"/>
                  </a:ext>
                </a:extLst>
              </p:cNvPr>
              <p:cNvPicPr>
                <a:picLocks noGrp="1" noRot="1" noChangeAspect="1" noMove="1" noResize="1" noEditPoints="1" noAdjustHandles="1" noChangeArrowheads="1" noChangeShapeType="1"/>
              </p:cNvPicPr>
              <p:nvPr/>
            </p:nvPicPr>
            <p:blipFill>
              <a:blip r:embed="rId2"/>
              <a:stretch>
                <a:fillRect/>
              </a:stretch>
            </p:blipFill>
            <p:spPr>
              <a:xfrm>
                <a:off x="10775853" y="954753"/>
                <a:ext cx="1205132" cy="677887"/>
              </a:xfrm>
              <a:prstGeom prst="rect">
                <a:avLst/>
              </a:prstGeom>
              <a:ln w="3175">
                <a:solidFill>
                  <a:prstClr val="ltGray"/>
                </a:solidFill>
              </a:ln>
            </p:spPr>
          </p:pic>
        </mc:Fallback>
      </mc:AlternateContent>
    </p:spTree>
    <p:extLst>
      <p:ext uri="{BB962C8B-B14F-4D97-AF65-F5344CB8AC3E}">
        <p14:creationId xmlns:p14="http://schemas.microsoft.com/office/powerpoint/2010/main" val="3171553378"/>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CD29C3C9-A4BE-4127-B634-2DEB7ABF70BB}"/>
              </a:ext>
            </a:extLst>
          </p:cNvPr>
          <p:cNvSpPr>
            <a:spLocks noGrp="1"/>
          </p:cNvSpPr>
          <p:nvPr>
            <p:ph type="title"/>
          </p:nvPr>
        </p:nvSpPr>
        <p:spPr>
          <a:xfrm>
            <a:off x="680321" y="753228"/>
            <a:ext cx="7087552" cy="1080938"/>
          </a:xfrm>
        </p:spPr>
        <p:txBody>
          <a:bodyPr>
            <a:normAutofit/>
          </a:bodyPr>
          <a:lstStyle/>
          <a:p>
            <a:r>
              <a:rPr lang="it-IT" b="1"/>
              <a:t>I diritti dell’interessato</a:t>
            </a:r>
          </a:p>
        </p:txBody>
      </p:sp>
      <p:pic>
        <p:nvPicPr>
          <p:cNvPr id="17"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55CCBF2E-3FAD-4D3D-B428-A1BBD4776C7B}"/>
              </a:ext>
            </a:extLst>
          </p:cNvPr>
          <p:cNvSpPr>
            <a:spLocks noGrp="1"/>
          </p:cNvSpPr>
          <p:nvPr>
            <p:ph idx="1"/>
          </p:nvPr>
        </p:nvSpPr>
        <p:spPr>
          <a:xfrm>
            <a:off x="680321" y="2336873"/>
            <a:ext cx="6423211" cy="3599316"/>
          </a:xfrm>
        </p:spPr>
        <p:txBody>
          <a:bodyPr vert="horz" lIns="91440" tIns="45720" rIns="91440" bIns="45720" rtlCol="0">
            <a:normAutofit/>
          </a:bodyPr>
          <a:lstStyle/>
          <a:p>
            <a:pPr marL="0" indent="0">
              <a:buNone/>
            </a:pPr>
            <a:endParaRPr lang="it-IT" sz="2000"/>
          </a:p>
          <a:p>
            <a:r>
              <a:rPr lang="it-IT" sz="2000"/>
              <a:t>il diritto alla limitazione del trattamento;</a:t>
            </a:r>
          </a:p>
          <a:p>
            <a:r>
              <a:rPr lang="it-IT" sz="2000"/>
              <a:t>il diritto alla portabilità dei dati;</a:t>
            </a:r>
          </a:p>
          <a:p>
            <a:r>
              <a:rPr lang="it-IT" sz="2000"/>
              <a:t>il diritto ad opporsi a determinate forme di trattamento;</a:t>
            </a:r>
          </a:p>
          <a:p>
            <a:r>
              <a:rPr lang="it-IT" sz="2000"/>
              <a:t>il diritto a non essere sottoposto a decisioni basate unicamente sul trattamento automatizzato dei dati che lo riguardano.</a:t>
            </a:r>
          </a:p>
        </p:txBody>
      </p:sp>
      <p:pic>
        <p:nvPicPr>
          <p:cNvPr id="4" name="Picture 4">
            <a:extLst>
              <a:ext uri="{FF2B5EF4-FFF2-40B4-BE49-F238E27FC236}">
                <a16:creationId xmlns:a16="http://schemas.microsoft.com/office/drawing/2014/main" id="{28A19145-4B13-4199-8670-70088C95B73B}"/>
              </a:ext>
            </a:extLst>
          </p:cNvPr>
          <p:cNvPicPr>
            <a:picLocks noChangeAspect="1"/>
          </p:cNvPicPr>
          <p:nvPr/>
        </p:nvPicPr>
        <p:blipFill>
          <a:blip r:embed="rId4"/>
          <a:stretch>
            <a:fillRect/>
          </a:stretch>
        </p:blipFill>
        <p:spPr>
          <a:xfrm>
            <a:off x="8546525" y="2288603"/>
            <a:ext cx="2955912" cy="298528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993466671"/>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6BFD3B51-A729-40BD-9683-85A4066FCF2F}"/>
              </a:ext>
            </a:extLst>
          </p:cNvPr>
          <p:cNvSpPr>
            <a:spLocks noGrp="1"/>
          </p:cNvSpPr>
          <p:nvPr>
            <p:ph type="title"/>
          </p:nvPr>
        </p:nvSpPr>
        <p:spPr>
          <a:xfrm>
            <a:off x="680321" y="753228"/>
            <a:ext cx="7087552" cy="1080938"/>
          </a:xfrm>
        </p:spPr>
        <p:txBody>
          <a:bodyPr>
            <a:normAutofit/>
          </a:bodyPr>
          <a:lstStyle/>
          <a:p>
            <a:r>
              <a:rPr lang="it-IT"/>
              <a:t>Il diritto all’informazione</a:t>
            </a:r>
          </a:p>
        </p:txBody>
      </p:sp>
      <p:pic>
        <p:nvPicPr>
          <p:cNvPr id="17"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A2768B1F-52CE-4185-B2F3-088B3ECF9B5B}"/>
              </a:ext>
            </a:extLst>
          </p:cNvPr>
          <p:cNvSpPr>
            <a:spLocks noGrp="1"/>
          </p:cNvSpPr>
          <p:nvPr>
            <p:ph idx="1"/>
          </p:nvPr>
        </p:nvSpPr>
        <p:spPr>
          <a:xfrm>
            <a:off x="680321" y="2336873"/>
            <a:ext cx="6423211" cy="3599316"/>
          </a:xfrm>
        </p:spPr>
        <p:txBody>
          <a:bodyPr vert="horz" lIns="91440" tIns="45720" rIns="91440" bIns="45720" rtlCol="0">
            <a:normAutofit/>
          </a:bodyPr>
          <a:lstStyle/>
          <a:p>
            <a:pPr marL="0" indent="0">
              <a:buNone/>
            </a:pPr>
            <a:r>
              <a:rPr lang="it-IT" sz="2000"/>
              <a:t>Sinteticamente, l’interessato ha diritto a essere informato in merito:</a:t>
            </a:r>
          </a:p>
          <a:p>
            <a:r>
              <a:rPr lang="it-IT" sz="2000"/>
              <a:t> all’esistenza di trattamenti di dati personali che lo riguardano;</a:t>
            </a:r>
          </a:p>
          <a:p>
            <a:r>
              <a:rPr lang="it-IT" sz="2000"/>
              <a:t>alle finalità di tali trattamenti;</a:t>
            </a:r>
          </a:p>
          <a:p>
            <a:r>
              <a:rPr lang="it-IT" sz="2000"/>
              <a:t>all’identità dei soggetti che svolgono il trattamento e dei loro principali collaboratori;</a:t>
            </a:r>
          </a:p>
          <a:p>
            <a:r>
              <a:rPr lang="it-IT" sz="2000"/>
              <a:t>all’identità dei soggetti terzi a cui i dati potrebbero essere comunicati, e alla possibilità che i dati siano trasmessi in un Paese extra-europeo;</a:t>
            </a:r>
          </a:p>
          <a:p>
            <a:endParaRPr lang="it-IT" sz="2000"/>
          </a:p>
        </p:txBody>
      </p:sp>
      <p:pic>
        <p:nvPicPr>
          <p:cNvPr id="4" name="Picture 5">
            <a:extLst>
              <a:ext uri="{FF2B5EF4-FFF2-40B4-BE49-F238E27FC236}">
                <a16:creationId xmlns:a16="http://schemas.microsoft.com/office/drawing/2014/main" id="{B5271F13-A113-4A40-8405-2DC54526F9D2}"/>
              </a:ext>
            </a:extLst>
          </p:cNvPr>
          <p:cNvPicPr>
            <a:picLocks noChangeAspect="1"/>
          </p:cNvPicPr>
          <p:nvPr/>
        </p:nvPicPr>
        <p:blipFill>
          <a:blip r:embed="rId4"/>
          <a:stretch>
            <a:fillRect/>
          </a:stretch>
        </p:blipFill>
        <p:spPr>
          <a:xfrm>
            <a:off x="8187091" y="2171192"/>
            <a:ext cx="3358478" cy="251561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153122526"/>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6BFD3B51-A729-40BD-9683-85A4066FCF2F}"/>
              </a:ext>
            </a:extLst>
          </p:cNvPr>
          <p:cNvSpPr>
            <a:spLocks noGrp="1"/>
          </p:cNvSpPr>
          <p:nvPr>
            <p:ph type="title"/>
          </p:nvPr>
        </p:nvSpPr>
        <p:spPr>
          <a:xfrm>
            <a:off x="680321" y="753228"/>
            <a:ext cx="7087552" cy="1080938"/>
          </a:xfrm>
        </p:spPr>
        <p:txBody>
          <a:bodyPr>
            <a:normAutofit/>
          </a:bodyPr>
          <a:lstStyle/>
          <a:p>
            <a:r>
              <a:rPr lang="it-IT"/>
              <a:t>Il diritto all’informazione</a:t>
            </a:r>
          </a:p>
        </p:txBody>
      </p:sp>
      <p:pic>
        <p:nvPicPr>
          <p:cNvPr id="17"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A2768B1F-52CE-4185-B2F3-088B3ECF9B5B}"/>
              </a:ext>
            </a:extLst>
          </p:cNvPr>
          <p:cNvSpPr>
            <a:spLocks noGrp="1"/>
          </p:cNvSpPr>
          <p:nvPr>
            <p:ph idx="1"/>
          </p:nvPr>
        </p:nvSpPr>
        <p:spPr>
          <a:xfrm>
            <a:off x="680321" y="2336873"/>
            <a:ext cx="6423211" cy="3599316"/>
          </a:xfrm>
        </p:spPr>
        <p:txBody>
          <a:bodyPr vert="horz" lIns="91440" tIns="45720" rIns="91440" bIns="45720" rtlCol="0">
            <a:normAutofit/>
          </a:bodyPr>
          <a:lstStyle/>
          <a:p>
            <a:pPr marL="0" indent="0">
              <a:buNone/>
            </a:pPr>
            <a:endParaRPr lang="it-IT" sz="2000"/>
          </a:p>
          <a:p>
            <a:r>
              <a:rPr lang="it-IT" sz="2000"/>
              <a:t>al periodo di conservazione dei dati;</a:t>
            </a:r>
          </a:p>
          <a:p>
            <a:r>
              <a:rPr lang="it-IT" sz="2000"/>
              <a:t>all’eventuale obbligo di comunicare i propri dati e alle conseguenze della mancata comunicazione;</a:t>
            </a:r>
          </a:p>
          <a:p>
            <a:r>
              <a:rPr lang="it-IT" sz="2000"/>
              <a:t>all’eventuale automatizzazione dei processi di trattamento, alle logiche utilizzate in tali processi e alle possibili conseguenze;</a:t>
            </a:r>
          </a:p>
          <a:p>
            <a:r>
              <a:rPr lang="it-IT" sz="2000"/>
              <a:t>all'origine dei dati personali;</a:t>
            </a:r>
          </a:p>
          <a:p>
            <a:r>
              <a:rPr lang="it-IT" sz="2000"/>
              <a:t>ai diritti che l’interessato può esercitare in relazione al trattamento. </a:t>
            </a:r>
          </a:p>
        </p:txBody>
      </p:sp>
      <p:pic>
        <p:nvPicPr>
          <p:cNvPr id="4" name="Picture 5">
            <a:extLst>
              <a:ext uri="{FF2B5EF4-FFF2-40B4-BE49-F238E27FC236}">
                <a16:creationId xmlns:a16="http://schemas.microsoft.com/office/drawing/2014/main" id="{414AB501-2FA0-4249-A0A7-744388E12C03}"/>
              </a:ext>
            </a:extLst>
          </p:cNvPr>
          <p:cNvPicPr>
            <a:picLocks noChangeAspect="1"/>
          </p:cNvPicPr>
          <p:nvPr/>
        </p:nvPicPr>
        <p:blipFill>
          <a:blip r:embed="rId4"/>
          <a:stretch>
            <a:fillRect/>
          </a:stretch>
        </p:blipFill>
        <p:spPr>
          <a:xfrm>
            <a:off x="8187091" y="2171192"/>
            <a:ext cx="3358478" cy="251561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77239617"/>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4A9E36F3-4E47-45B4-B922-288AAC852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a:extLst>
              <a:ext uri="{FF2B5EF4-FFF2-40B4-BE49-F238E27FC236}">
                <a16:creationId xmlns:a16="http://schemas.microsoft.com/office/drawing/2014/main" id="{2A605857-B038-47AC-9593-A0FC9ADD6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 name="Rectangle 12">
            <a:extLst>
              <a:ext uri="{FF2B5EF4-FFF2-40B4-BE49-F238E27FC236}">
                <a16:creationId xmlns:a16="http://schemas.microsoft.com/office/drawing/2014/main" id="{A064FC89-F2D3-48DE-A503-468AF47BB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49BBBB81-5E69-4F8B-A824-86E9500CE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BB2AF598-26A8-4940-A86C-B5DD9A9E1E99}"/>
              </a:ext>
            </a:extLst>
          </p:cNvPr>
          <p:cNvSpPr>
            <a:spLocks noGrp="1"/>
          </p:cNvSpPr>
          <p:nvPr>
            <p:ph type="title"/>
          </p:nvPr>
        </p:nvSpPr>
        <p:spPr>
          <a:xfrm>
            <a:off x="680321" y="753228"/>
            <a:ext cx="7087552" cy="1080938"/>
          </a:xfrm>
        </p:spPr>
        <p:txBody>
          <a:bodyPr>
            <a:normAutofit/>
          </a:bodyPr>
          <a:lstStyle/>
          <a:p>
            <a:r>
              <a:rPr lang="it-IT" b="1"/>
              <a:t>Il diritto alla cancellazione: eccezione e limiti</a:t>
            </a:r>
          </a:p>
        </p:txBody>
      </p:sp>
      <p:pic>
        <p:nvPicPr>
          <p:cNvPr id="12" name="Picture 16">
            <a:extLst>
              <a:ext uri="{FF2B5EF4-FFF2-40B4-BE49-F238E27FC236}">
                <a16:creationId xmlns:a16="http://schemas.microsoft.com/office/drawing/2014/main" id="{EE8B2F90-E56D-41A6-B60F-1EE3D8513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FA3DC1B6-CE2A-4537-B778-8040C5C0642D}"/>
              </a:ext>
            </a:extLst>
          </p:cNvPr>
          <p:cNvSpPr>
            <a:spLocks noGrp="1"/>
          </p:cNvSpPr>
          <p:nvPr>
            <p:ph idx="1"/>
          </p:nvPr>
        </p:nvSpPr>
        <p:spPr>
          <a:xfrm>
            <a:off x="680321" y="2336873"/>
            <a:ext cx="6423211" cy="3599316"/>
          </a:xfrm>
        </p:spPr>
        <p:txBody>
          <a:bodyPr vert="horz" lIns="91440" tIns="45720" rIns="91440" bIns="45720" rtlCol="0" anchor="t">
            <a:normAutofit/>
          </a:bodyPr>
          <a:lstStyle/>
          <a:p>
            <a:pPr marL="0" indent="0">
              <a:buNone/>
            </a:pPr>
            <a:r>
              <a:rPr lang="it-IT" sz="1900"/>
              <a:t>L’interessato non ha diritto a ottenere la cancellazione di dati quando il trattamento è necessario:</a:t>
            </a:r>
          </a:p>
          <a:p>
            <a:r>
              <a:rPr lang="it-IT" sz="1900"/>
              <a:t>per l'esercizio del diritto alla libertà di espressione e di informazione;</a:t>
            </a:r>
          </a:p>
          <a:p>
            <a:r>
              <a:rPr lang="it-IT" sz="1900"/>
              <a:t>per l'accertamento, l'esercizio o la difesa di un diritto in sede giudiziaria;</a:t>
            </a:r>
          </a:p>
          <a:p>
            <a:r>
              <a:rPr lang="it-IT" sz="1900"/>
              <a:t>per l'adempimento di un obbligo di legge previsto dal diritto nazionale o comunitario;</a:t>
            </a:r>
          </a:p>
          <a:p>
            <a:endParaRPr lang="it-IT" sz="1900"/>
          </a:p>
          <a:p>
            <a:endParaRPr lang="it-IT" sz="1900"/>
          </a:p>
        </p:txBody>
      </p:sp>
      <p:sp>
        <p:nvSpPr>
          <p:cNvPr id="14" name="Rectangle 18">
            <a:extLst>
              <a:ext uri="{FF2B5EF4-FFF2-40B4-BE49-F238E27FC236}">
                <a16:creationId xmlns:a16="http://schemas.microsoft.com/office/drawing/2014/main" id="{0396B376-D34E-46EE-8B45-9EB9DE540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Immagine che contiene tastiera, elettronico&#10;&#10;Descrizione generata con affidabilità molto elevata">
            <a:extLst>
              <a:ext uri="{FF2B5EF4-FFF2-40B4-BE49-F238E27FC236}">
                <a16:creationId xmlns:a16="http://schemas.microsoft.com/office/drawing/2014/main" id="{511B35BD-566F-4931-9AD0-1D23F7CD1A2C}"/>
              </a:ext>
            </a:extLst>
          </p:cNvPr>
          <p:cNvPicPr>
            <a:picLocks noChangeAspect="1"/>
          </p:cNvPicPr>
          <p:nvPr/>
        </p:nvPicPr>
        <p:blipFill>
          <a:blip r:embed="rId4"/>
          <a:stretch>
            <a:fillRect/>
          </a:stretch>
        </p:blipFill>
        <p:spPr>
          <a:xfrm>
            <a:off x="8563287" y="2643954"/>
            <a:ext cx="2731172" cy="1563297"/>
          </a:xfrm>
          <a:prstGeom prst="rect">
            <a:avLst/>
          </a:prstGeom>
          <a:ln>
            <a:noFill/>
          </a:ln>
          <a:effectLst/>
        </p:spPr>
      </p:pic>
    </p:spTree>
    <p:extLst>
      <p:ext uri="{BB962C8B-B14F-4D97-AF65-F5344CB8AC3E}">
        <p14:creationId xmlns:p14="http://schemas.microsoft.com/office/powerpoint/2010/main" val="1729961257"/>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9E36F3-4E47-45B4-B922-288AAC852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A605857-B038-47AC-9593-A0FC9ADD6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A064FC89-F2D3-48DE-A503-468AF47BB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BBBB81-5E69-4F8B-A824-86E9500CE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BB2AF598-26A8-4940-A86C-B5DD9A9E1E99}"/>
              </a:ext>
            </a:extLst>
          </p:cNvPr>
          <p:cNvSpPr>
            <a:spLocks noGrp="1"/>
          </p:cNvSpPr>
          <p:nvPr>
            <p:ph type="title"/>
          </p:nvPr>
        </p:nvSpPr>
        <p:spPr>
          <a:xfrm>
            <a:off x="680321" y="753228"/>
            <a:ext cx="7087552" cy="1080938"/>
          </a:xfrm>
        </p:spPr>
        <p:txBody>
          <a:bodyPr>
            <a:normAutofit/>
          </a:bodyPr>
          <a:lstStyle/>
          <a:p>
            <a:r>
              <a:rPr lang="it-IT" b="1"/>
              <a:t>Il diritto alla cancellazione: eccezione e limiti</a:t>
            </a:r>
          </a:p>
        </p:txBody>
      </p:sp>
      <p:pic>
        <p:nvPicPr>
          <p:cNvPr id="17" name="Picture 16">
            <a:extLst>
              <a:ext uri="{FF2B5EF4-FFF2-40B4-BE49-F238E27FC236}">
                <a16:creationId xmlns:a16="http://schemas.microsoft.com/office/drawing/2014/main" id="{EE8B2F90-E56D-41A6-B60F-1EE3D8513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FA3DC1B6-CE2A-4537-B778-8040C5C0642D}"/>
              </a:ext>
            </a:extLst>
          </p:cNvPr>
          <p:cNvSpPr>
            <a:spLocks noGrp="1"/>
          </p:cNvSpPr>
          <p:nvPr>
            <p:ph idx="1"/>
          </p:nvPr>
        </p:nvSpPr>
        <p:spPr>
          <a:xfrm>
            <a:off x="680321" y="2336873"/>
            <a:ext cx="6423211" cy="3599316"/>
          </a:xfrm>
        </p:spPr>
        <p:txBody>
          <a:bodyPr vert="horz" lIns="91440" tIns="45720" rIns="91440" bIns="45720" rtlCol="0">
            <a:normAutofit/>
          </a:bodyPr>
          <a:lstStyle/>
          <a:p>
            <a:pPr marL="0" indent="0">
              <a:buNone/>
            </a:pPr>
            <a:endParaRPr lang="it-IT" sz="2000"/>
          </a:p>
          <a:p>
            <a:r>
              <a:rPr lang="it-IT" sz="2000"/>
              <a:t>per finalità di medicina preventiva o di medicina del lavoro, valutazione della capacità lavorativa del dipendente, diagnosi, assistenza o terapia sanitaria o sociale ovvero gestione dei sistemi e servizi sanitari o sociali sulla base del diritto dell'Unione o degli Stati membri o conformemente al contratto con un professionista della sanità; se si tratta di «dati particolari», il diritto alla cancellazione non sussiste solo se il trattamento è effettuato da o sotto la responsabilità di un professionista soggetto al segreto professionale;</a:t>
            </a:r>
          </a:p>
          <a:p>
            <a:endParaRPr lang="it-IT" sz="2000"/>
          </a:p>
        </p:txBody>
      </p:sp>
      <p:sp>
        <p:nvSpPr>
          <p:cNvPr id="19" name="Rectangle 18">
            <a:extLst>
              <a:ext uri="{FF2B5EF4-FFF2-40B4-BE49-F238E27FC236}">
                <a16:creationId xmlns:a16="http://schemas.microsoft.com/office/drawing/2014/main" id="{0396B376-D34E-46EE-8B45-9EB9DE540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Immagine che contiene tastiera, elettronico&#10;&#10;Descrizione generata con affidabilità molto elevata">
            <a:extLst>
              <a:ext uri="{FF2B5EF4-FFF2-40B4-BE49-F238E27FC236}">
                <a16:creationId xmlns:a16="http://schemas.microsoft.com/office/drawing/2014/main" id="{0249CEE9-4E8E-4E4E-A091-9F1EF74547FC}"/>
              </a:ext>
            </a:extLst>
          </p:cNvPr>
          <p:cNvPicPr>
            <a:picLocks noChangeAspect="1"/>
          </p:cNvPicPr>
          <p:nvPr/>
        </p:nvPicPr>
        <p:blipFill>
          <a:blip r:embed="rId4"/>
          <a:stretch>
            <a:fillRect/>
          </a:stretch>
        </p:blipFill>
        <p:spPr>
          <a:xfrm>
            <a:off x="8563287" y="2643954"/>
            <a:ext cx="2731172" cy="1563297"/>
          </a:xfrm>
          <a:prstGeom prst="rect">
            <a:avLst/>
          </a:prstGeom>
          <a:ln>
            <a:noFill/>
          </a:ln>
          <a:effectLst/>
        </p:spPr>
      </p:pic>
    </p:spTree>
    <p:extLst>
      <p:ext uri="{BB962C8B-B14F-4D97-AF65-F5344CB8AC3E}">
        <p14:creationId xmlns:p14="http://schemas.microsoft.com/office/powerpoint/2010/main" val="3112735305"/>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9E36F3-4E47-45B4-B922-288AAC852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A605857-B038-47AC-9593-A0FC9ADD6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A064FC89-F2D3-48DE-A503-468AF47BB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BBBB81-5E69-4F8B-A824-86E9500CE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BB2AF598-26A8-4940-A86C-B5DD9A9E1E99}"/>
              </a:ext>
            </a:extLst>
          </p:cNvPr>
          <p:cNvSpPr>
            <a:spLocks noGrp="1"/>
          </p:cNvSpPr>
          <p:nvPr>
            <p:ph type="title"/>
          </p:nvPr>
        </p:nvSpPr>
        <p:spPr>
          <a:xfrm>
            <a:off x="680321" y="753228"/>
            <a:ext cx="7087552" cy="1080938"/>
          </a:xfrm>
        </p:spPr>
        <p:txBody>
          <a:bodyPr>
            <a:normAutofit/>
          </a:bodyPr>
          <a:lstStyle/>
          <a:p>
            <a:r>
              <a:rPr lang="it-IT" b="1"/>
              <a:t>Il diritto alla cancellazione: eccezione e limiti</a:t>
            </a:r>
          </a:p>
        </p:txBody>
      </p:sp>
      <p:pic>
        <p:nvPicPr>
          <p:cNvPr id="17" name="Picture 16">
            <a:extLst>
              <a:ext uri="{FF2B5EF4-FFF2-40B4-BE49-F238E27FC236}">
                <a16:creationId xmlns:a16="http://schemas.microsoft.com/office/drawing/2014/main" id="{EE8B2F90-E56D-41A6-B60F-1EE3D8513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FA3DC1B6-CE2A-4537-B778-8040C5C0642D}"/>
              </a:ext>
            </a:extLst>
          </p:cNvPr>
          <p:cNvSpPr>
            <a:spLocks noGrp="1"/>
          </p:cNvSpPr>
          <p:nvPr>
            <p:ph idx="1"/>
          </p:nvPr>
        </p:nvSpPr>
        <p:spPr>
          <a:xfrm>
            <a:off x="680321" y="2336873"/>
            <a:ext cx="6423211" cy="3599316"/>
          </a:xfrm>
        </p:spPr>
        <p:txBody>
          <a:bodyPr vert="horz" lIns="91440" tIns="45720" rIns="91440" bIns="45720" rtlCol="0">
            <a:normAutofit/>
          </a:bodyPr>
          <a:lstStyle/>
          <a:p>
            <a:pPr marL="0" indent="0">
              <a:buNone/>
            </a:pPr>
            <a:endParaRPr lang="it-IT" sz="2000"/>
          </a:p>
          <a:p>
            <a:r>
              <a:rPr lang="it-IT" sz="2000"/>
              <a:t>per motivi di interesse pubblico nel settore della sanità pubblica, quali la protezione da gravi minacce per la salute a carattere transfrontaliero o la garanzia di parametri elevati di qualità e sicurezza dell'assistenza sanitaria e dei medicinali e dei dispositivi medici;</a:t>
            </a:r>
          </a:p>
          <a:p>
            <a:r>
              <a:rPr lang="it-IT" sz="2000">
                <a:ea typeface="+mn-lt"/>
                <a:cs typeface="+mn-lt"/>
              </a:rPr>
              <a:t>per l'esecuzione di un compito svolto nel pubblico interesse o nell'esercizio dei pubblici poteri, da un soggetto investito di tali poteri;</a:t>
            </a:r>
            <a:endParaRPr lang="it-IT" sz="2000"/>
          </a:p>
        </p:txBody>
      </p:sp>
      <p:sp>
        <p:nvSpPr>
          <p:cNvPr id="19" name="Rectangle 18">
            <a:extLst>
              <a:ext uri="{FF2B5EF4-FFF2-40B4-BE49-F238E27FC236}">
                <a16:creationId xmlns:a16="http://schemas.microsoft.com/office/drawing/2014/main" id="{0396B376-D34E-46EE-8B45-9EB9DE540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magine che contiene tastiera, elettronico&#10;&#10;Descrizione generata con affidabilità molto elevata">
            <a:extLst>
              <a:ext uri="{FF2B5EF4-FFF2-40B4-BE49-F238E27FC236}">
                <a16:creationId xmlns:a16="http://schemas.microsoft.com/office/drawing/2014/main" id="{FAA66799-8240-4449-A419-E0FD8007C548}"/>
              </a:ext>
            </a:extLst>
          </p:cNvPr>
          <p:cNvPicPr>
            <a:picLocks noChangeAspect="1"/>
          </p:cNvPicPr>
          <p:nvPr/>
        </p:nvPicPr>
        <p:blipFill>
          <a:blip r:embed="rId4"/>
          <a:stretch>
            <a:fillRect/>
          </a:stretch>
        </p:blipFill>
        <p:spPr>
          <a:xfrm>
            <a:off x="8563287" y="2643954"/>
            <a:ext cx="2731172" cy="1563297"/>
          </a:xfrm>
          <a:prstGeom prst="rect">
            <a:avLst/>
          </a:prstGeom>
          <a:ln>
            <a:noFill/>
          </a:ln>
          <a:effectLst/>
        </p:spPr>
      </p:pic>
    </p:spTree>
    <p:extLst>
      <p:ext uri="{BB962C8B-B14F-4D97-AF65-F5344CB8AC3E}">
        <p14:creationId xmlns:p14="http://schemas.microsoft.com/office/powerpoint/2010/main" val="411431552"/>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9E36F3-4E47-45B4-B922-288AAC852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A605857-B038-47AC-9593-A0FC9ADD6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A064FC89-F2D3-48DE-A503-468AF47BB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BBBB81-5E69-4F8B-A824-86E9500CE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BB2AF598-26A8-4940-A86C-B5DD9A9E1E99}"/>
              </a:ext>
            </a:extLst>
          </p:cNvPr>
          <p:cNvSpPr>
            <a:spLocks noGrp="1"/>
          </p:cNvSpPr>
          <p:nvPr>
            <p:ph type="title"/>
          </p:nvPr>
        </p:nvSpPr>
        <p:spPr>
          <a:xfrm>
            <a:off x="680321" y="753228"/>
            <a:ext cx="7087552" cy="1080938"/>
          </a:xfrm>
        </p:spPr>
        <p:txBody>
          <a:bodyPr>
            <a:normAutofit/>
          </a:bodyPr>
          <a:lstStyle/>
          <a:p>
            <a:r>
              <a:rPr lang="it-IT" b="1"/>
              <a:t>Il diritto alla cancellazione: eccezione e limiti</a:t>
            </a:r>
          </a:p>
        </p:txBody>
      </p:sp>
      <p:pic>
        <p:nvPicPr>
          <p:cNvPr id="17" name="Picture 16">
            <a:extLst>
              <a:ext uri="{FF2B5EF4-FFF2-40B4-BE49-F238E27FC236}">
                <a16:creationId xmlns:a16="http://schemas.microsoft.com/office/drawing/2014/main" id="{EE8B2F90-E56D-41A6-B60F-1EE3D8513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FA3DC1B6-CE2A-4537-B778-8040C5C0642D}"/>
              </a:ext>
            </a:extLst>
          </p:cNvPr>
          <p:cNvSpPr>
            <a:spLocks noGrp="1"/>
          </p:cNvSpPr>
          <p:nvPr>
            <p:ph idx="1"/>
          </p:nvPr>
        </p:nvSpPr>
        <p:spPr>
          <a:xfrm>
            <a:off x="680321" y="2336873"/>
            <a:ext cx="6423211" cy="3599316"/>
          </a:xfrm>
        </p:spPr>
        <p:txBody>
          <a:bodyPr vert="horz" lIns="91440" tIns="45720" rIns="91440" bIns="45720" rtlCol="0">
            <a:normAutofit/>
          </a:bodyPr>
          <a:lstStyle/>
          <a:p>
            <a:pPr marL="342900" indent="-342900"/>
            <a:r>
              <a:rPr lang="it-IT" sz="2000">
                <a:ea typeface="+mn-lt"/>
                <a:cs typeface="+mn-lt"/>
              </a:rPr>
              <a:t>per fini di archiviazione nel pubblico interesse, di ricerca scientifica o storica o a fini statistici se la cancellazione rischia di rendere impossibile o di pregiudicare gravemente il conseguimento degli obiettivi di tale trattamento, e purché il trattamento sia soggetto a garanzie adeguate per i diritti e le libertà dell'interessato, e avvenga nel rispetto del principio della minimizzazione dei dati, utilizzando, ove praticabile, la pseudonimizzazione o l’anonimizzazione dei dati.</a:t>
            </a:r>
            <a:endParaRPr lang="it-IT" sz="2000"/>
          </a:p>
          <a:p>
            <a:pPr marL="0" indent="0">
              <a:buNone/>
            </a:pPr>
            <a:endParaRPr lang="it-IT" sz="2000"/>
          </a:p>
          <a:p>
            <a:endParaRPr lang="it-IT" sz="2000"/>
          </a:p>
        </p:txBody>
      </p:sp>
      <p:sp>
        <p:nvSpPr>
          <p:cNvPr id="19" name="Rectangle 18">
            <a:extLst>
              <a:ext uri="{FF2B5EF4-FFF2-40B4-BE49-F238E27FC236}">
                <a16:creationId xmlns:a16="http://schemas.microsoft.com/office/drawing/2014/main" id="{0396B376-D34E-46EE-8B45-9EB9DE540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magine che contiene tastiera, elettronico&#10;&#10;Descrizione generata con affidabilità molto elevata">
            <a:extLst>
              <a:ext uri="{FF2B5EF4-FFF2-40B4-BE49-F238E27FC236}">
                <a16:creationId xmlns:a16="http://schemas.microsoft.com/office/drawing/2014/main" id="{FAA66799-8240-4449-A419-E0FD8007C548}"/>
              </a:ext>
            </a:extLst>
          </p:cNvPr>
          <p:cNvPicPr>
            <a:picLocks noChangeAspect="1"/>
          </p:cNvPicPr>
          <p:nvPr/>
        </p:nvPicPr>
        <p:blipFill>
          <a:blip r:embed="rId4"/>
          <a:stretch>
            <a:fillRect/>
          </a:stretch>
        </p:blipFill>
        <p:spPr>
          <a:xfrm>
            <a:off x="8563287" y="2643954"/>
            <a:ext cx="2731172" cy="1563297"/>
          </a:xfrm>
          <a:prstGeom prst="rect">
            <a:avLst/>
          </a:prstGeom>
          <a:ln>
            <a:noFill/>
          </a:ln>
          <a:effectLst/>
        </p:spPr>
      </p:pic>
    </p:spTree>
    <p:extLst>
      <p:ext uri="{BB962C8B-B14F-4D97-AF65-F5344CB8AC3E}">
        <p14:creationId xmlns:p14="http://schemas.microsoft.com/office/powerpoint/2010/main" val="2393497524"/>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40" name="Rectangle 42">
            <a:extLst>
              <a:ext uri="{FF2B5EF4-FFF2-40B4-BE49-F238E27FC236}">
                <a16:creationId xmlns:a16="http://schemas.microsoft.com/office/drawing/2014/main" id="{08BC249C-D2A0-4F60-98C9-5C5B9CC6C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5DB3BEE3-221E-4BD7-A2E5-0D7659F34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1" name="Rectangle 46">
            <a:extLst>
              <a:ext uri="{FF2B5EF4-FFF2-40B4-BE49-F238E27FC236}">
                <a16:creationId xmlns:a16="http://schemas.microsoft.com/office/drawing/2014/main" id="{9D078B0F-186A-443C-B8AE-0E406EB2F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8">
            <a:extLst>
              <a:ext uri="{FF2B5EF4-FFF2-40B4-BE49-F238E27FC236}">
                <a16:creationId xmlns:a16="http://schemas.microsoft.com/office/drawing/2014/main" id="{D791BCD2-3362-48E6-A75A-00B3C631D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F9A2CD06-D913-4813-BFDD-72B341CC06F7}"/>
              </a:ext>
            </a:extLst>
          </p:cNvPr>
          <p:cNvSpPr>
            <a:spLocks noGrp="1"/>
          </p:cNvSpPr>
          <p:nvPr>
            <p:ph type="title"/>
          </p:nvPr>
        </p:nvSpPr>
        <p:spPr>
          <a:xfrm>
            <a:off x="680321" y="753228"/>
            <a:ext cx="5584677" cy="1080938"/>
          </a:xfrm>
        </p:spPr>
        <p:txBody>
          <a:bodyPr>
            <a:normAutofit/>
          </a:bodyPr>
          <a:lstStyle/>
          <a:p>
            <a:r>
              <a:rPr lang="it-IT" b="1"/>
              <a:t>Le figure previste dal GDPR</a:t>
            </a:r>
          </a:p>
        </p:txBody>
      </p:sp>
      <p:pic>
        <p:nvPicPr>
          <p:cNvPr id="51" name="Picture 50">
            <a:extLst>
              <a:ext uri="{FF2B5EF4-FFF2-40B4-BE49-F238E27FC236}">
                <a16:creationId xmlns:a16="http://schemas.microsoft.com/office/drawing/2014/main" id="{09CD2D26-3473-4154-9B8C-C0F81DCE3B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Segnaposto contenuto 2">
            <a:extLst>
              <a:ext uri="{FF2B5EF4-FFF2-40B4-BE49-F238E27FC236}">
                <a16:creationId xmlns:a16="http://schemas.microsoft.com/office/drawing/2014/main" id="{E73714E6-1153-42D2-A7D5-FB7F46C7E9A7}"/>
              </a:ext>
            </a:extLst>
          </p:cNvPr>
          <p:cNvSpPr>
            <a:spLocks noGrp="1"/>
          </p:cNvSpPr>
          <p:nvPr>
            <p:ph idx="1"/>
          </p:nvPr>
        </p:nvSpPr>
        <p:spPr>
          <a:xfrm>
            <a:off x="680321" y="2164345"/>
            <a:ext cx="5104843" cy="4533844"/>
          </a:xfrm>
        </p:spPr>
        <p:txBody>
          <a:bodyPr vert="horz" lIns="91440" tIns="45720" rIns="91440" bIns="45720" rtlCol="0" anchor="t">
            <a:noAutofit/>
          </a:bodyPr>
          <a:lstStyle/>
          <a:p>
            <a:pPr marL="342900" indent="-342900"/>
            <a:r>
              <a:rPr lang="it-IT" sz="2100"/>
              <a:t>Titolare del trattamento: 1) responsabile dell’applicazione del GDPR; 2) sanzioni fino a 20 </a:t>
            </a:r>
            <a:r>
              <a:rPr lang="it-IT" sz="2100" err="1"/>
              <a:t>min</a:t>
            </a:r>
            <a:r>
              <a:rPr lang="it-IT" sz="2100"/>
              <a:t> o 4% del fatturato;</a:t>
            </a:r>
            <a:endParaRPr lang="it-IT"/>
          </a:p>
          <a:p>
            <a:pPr marL="342900" indent="-342900"/>
            <a:r>
              <a:rPr lang="it-IT" sz="2100"/>
              <a:t>Responsabile del trattamento: 1) incarico con contratto vincolante; 2) istruzione documentata 3) assiste il titolare;</a:t>
            </a:r>
          </a:p>
          <a:p>
            <a:pPr marL="342900" indent="-342900"/>
            <a:r>
              <a:rPr lang="it-IT" sz="2100"/>
              <a:t>Persone autorizzate al trattamento: 1) esecutori materiali delle attività di trattamento;</a:t>
            </a:r>
          </a:p>
          <a:p>
            <a:pPr marL="342900" indent="-342900"/>
            <a:r>
              <a:rPr lang="it-IT" sz="2100"/>
              <a:t>RPD o DPO: 1) responsabile protezione dati personali.</a:t>
            </a:r>
          </a:p>
        </p:txBody>
      </p:sp>
      <p:sp>
        <p:nvSpPr>
          <p:cNvPr id="53" name="Rectangle 52">
            <a:extLst>
              <a:ext uri="{FF2B5EF4-FFF2-40B4-BE49-F238E27FC236}">
                <a16:creationId xmlns:a16="http://schemas.microsoft.com/office/drawing/2014/main" id="{C2AA53D5-0CA5-4625-BBE3-4A5C60565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1608" y="488844"/>
            <a:ext cx="2687741" cy="3506830"/>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95.png">
            <a:extLst>
              <a:ext uri="{FF2B5EF4-FFF2-40B4-BE49-F238E27FC236}">
                <a16:creationId xmlns:a16="http://schemas.microsoft.com/office/drawing/2014/main" id="{240DCB99-3B61-48FE-B7CC-95A9988E3F3E}"/>
              </a:ext>
            </a:extLst>
          </p:cNvPr>
          <p:cNvPicPr/>
          <p:nvPr/>
        </p:nvPicPr>
        <p:blipFill>
          <a:blip r:embed="rId4" cstate="print"/>
          <a:stretch>
            <a:fillRect/>
          </a:stretch>
        </p:blipFill>
        <p:spPr>
          <a:xfrm>
            <a:off x="6795086" y="1051935"/>
            <a:ext cx="2380647" cy="2380647"/>
          </a:xfrm>
          <a:prstGeom prst="rect">
            <a:avLst/>
          </a:prstGeom>
        </p:spPr>
      </p:pic>
      <p:sp>
        <p:nvSpPr>
          <p:cNvPr id="55" name="Rectangle 54">
            <a:extLst>
              <a:ext uri="{FF2B5EF4-FFF2-40B4-BE49-F238E27FC236}">
                <a16:creationId xmlns:a16="http://schemas.microsoft.com/office/drawing/2014/main" id="{C56E14EE-8C65-4017-ABD0-F1A3E92A9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86569" y="488845"/>
            <a:ext cx="2220800" cy="2437588"/>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94.png">
            <a:extLst>
              <a:ext uri="{FF2B5EF4-FFF2-40B4-BE49-F238E27FC236}">
                <a16:creationId xmlns:a16="http://schemas.microsoft.com/office/drawing/2014/main" id="{908A6B75-F6B5-418A-A384-8D1A9451EBC1}"/>
              </a:ext>
            </a:extLst>
          </p:cNvPr>
          <p:cNvPicPr/>
          <p:nvPr/>
        </p:nvPicPr>
        <p:blipFill rotWithShape="1">
          <a:blip r:embed="rId5" cstate="print"/>
          <a:srcRect l="13778" r="12425" b="-3"/>
          <a:stretch/>
        </p:blipFill>
        <p:spPr>
          <a:xfrm>
            <a:off x="9807896" y="633593"/>
            <a:ext cx="1570818" cy="2128630"/>
          </a:xfrm>
          <a:prstGeom prst="rect">
            <a:avLst/>
          </a:prstGeom>
        </p:spPr>
      </p:pic>
      <p:sp>
        <p:nvSpPr>
          <p:cNvPr id="57" name="Rectangle 56">
            <a:extLst>
              <a:ext uri="{FF2B5EF4-FFF2-40B4-BE49-F238E27FC236}">
                <a16:creationId xmlns:a16="http://schemas.microsoft.com/office/drawing/2014/main" id="{AAC42731-4A37-489B-A661-057A005C6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1608" y="4164748"/>
            <a:ext cx="2687741" cy="2163915"/>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92.png">
            <a:extLst>
              <a:ext uri="{FF2B5EF4-FFF2-40B4-BE49-F238E27FC236}">
                <a16:creationId xmlns:a16="http://schemas.microsoft.com/office/drawing/2014/main" id="{F812F311-B304-4C73-B765-B4767E277E24}"/>
              </a:ext>
            </a:extLst>
          </p:cNvPr>
          <p:cNvPicPr/>
          <p:nvPr/>
        </p:nvPicPr>
        <p:blipFill rotWithShape="1">
          <a:blip r:embed="rId6" cstate="print"/>
          <a:srcRect t="9685" r="2" b="16482"/>
          <a:stretch/>
        </p:blipFill>
        <p:spPr>
          <a:xfrm>
            <a:off x="6795086" y="4372170"/>
            <a:ext cx="2380647" cy="1757738"/>
          </a:xfrm>
          <a:prstGeom prst="rect">
            <a:avLst/>
          </a:prstGeom>
        </p:spPr>
      </p:pic>
      <p:sp>
        <p:nvSpPr>
          <p:cNvPr id="59" name="Rectangle 58">
            <a:extLst>
              <a:ext uri="{FF2B5EF4-FFF2-40B4-BE49-F238E27FC236}">
                <a16:creationId xmlns:a16="http://schemas.microsoft.com/office/drawing/2014/main" id="{D7BA39B9-734E-400A-AD9E-AF3CC25C4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86569" y="3108997"/>
            <a:ext cx="2220800" cy="3219666"/>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93.png">
            <a:extLst>
              <a:ext uri="{FF2B5EF4-FFF2-40B4-BE49-F238E27FC236}">
                <a16:creationId xmlns:a16="http://schemas.microsoft.com/office/drawing/2014/main" id="{865983F1-2B6C-413A-A40F-6E23651CD0D0}"/>
              </a:ext>
            </a:extLst>
          </p:cNvPr>
          <p:cNvPicPr/>
          <p:nvPr/>
        </p:nvPicPr>
        <p:blipFill rotWithShape="1">
          <a:blip r:embed="rId7" cstate="print"/>
          <a:srcRect l="4456" r="-3" b="-3"/>
          <a:stretch/>
        </p:blipFill>
        <p:spPr>
          <a:xfrm>
            <a:off x="9647435" y="3738620"/>
            <a:ext cx="1887366" cy="1975386"/>
          </a:xfrm>
          <a:prstGeom prst="rect">
            <a:avLst/>
          </a:prstGeom>
        </p:spPr>
      </p:pic>
    </p:spTree>
    <p:extLst>
      <p:ext uri="{BB962C8B-B14F-4D97-AF65-F5344CB8AC3E}">
        <p14:creationId xmlns:p14="http://schemas.microsoft.com/office/powerpoint/2010/main" val="1374919281"/>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EACF70C9-374B-4C95-AB4D-7AF7B486976C}"/>
              </a:ext>
            </a:extLst>
          </p:cNvPr>
          <p:cNvSpPr>
            <a:spLocks noGrp="1"/>
          </p:cNvSpPr>
          <p:nvPr>
            <p:ph type="title"/>
          </p:nvPr>
        </p:nvSpPr>
        <p:spPr>
          <a:xfrm>
            <a:off x="680321" y="753228"/>
            <a:ext cx="7087552" cy="1080938"/>
          </a:xfrm>
        </p:spPr>
        <p:txBody>
          <a:bodyPr>
            <a:normAutofit/>
          </a:bodyPr>
          <a:lstStyle/>
          <a:p>
            <a:r>
              <a:rPr lang="it-IT" b="1"/>
              <a:t>Data </a:t>
            </a:r>
            <a:r>
              <a:rPr lang="it-IT" b="1" err="1"/>
              <a:t>protection</a:t>
            </a:r>
            <a:r>
              <a:rPr lang="it-IT" b="1"/>
              <a:t> impact </a:t>
            </a:r>
            <a:r>
              <a:rPr lang="it-IT" b="1" err="1"/>
              <a:t>analysis</a:t>
            </a:r>
            <a:endParaRPr lang="it-IT" b="1"/>
          </a:p>
        </p:txBody>
      </p:sp>
      <p:pic>
        <p:nvPicPr>
          <p:cNvPr id="17"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E90E21EA-F1ED-4E1E-AE9D-F36B3C05E27A}"/>
              </a:ext>
            </a:extLst>
          </p:cNvPr>
          <p:cNvSpPr>
            <a:spLocks noGrp="1"/>
          </p:cNvSpPr>
          <p:nvPr>
            <p:ph idx="1"/>
          </p:nvPr>
        </p:nvSpPr>
        <p:spPr>
          <a:xfrm>
            <a:off x="680321" y="2595665"/>
            <a:ext cx="6423211" cy="3599316"/>
          </a:xfrm>
        </p:spPr>
        <p:txBody>
          <a:bodyPr vert="horz" lIns="91440" tIns="45720" rIns="91440" bIns="45720" rtlCol="0">
            <a:normAutofit/>
          </a:bodyPr>
          <a:lstStyle/>
          <a:p>
            <a:pPr marL="342900" indent="-342900"/>
            <a:r>
              <a:rPr lang="it-IT" sz="2000"/>
              <a:t>Quando un tipo di trattamento, in base alla natura, l'oggetto, il contesto e le finalità del trattamento, presenta un rischio elevato per i diritti e le libertà delle persone fisiche, il titolare del trattamento effettua, prima di procedere al trattamento, una valutazione dell'impatto dei trattamenti previsti sulla protezione dei dati personali.</a:t>
            </a:r>
          </a:p>
          <a:p>
            <a:pPr marL="342900" indent="-342900"/>
            <a:endParaRPr lang="it-IT" sz="2000"/>
          </a:p>
        </p:txBody>
      </p:sp>
      <p:pic>
        <p:nvPicPr>
          <p:cNvPr id="4" name="Picture 4">
            <a:extLst>
              <a:ext uri="{FF2B5EF4-FFF2-40B4-BE49-F238E27FC236}">
                <a16:creationId xmlns:a16="http://schemas.microsoft.com/office/drawing/2014/main" id="{5E22C001-E31E-4BE5-A4B0-F0520E069E3C}"/>
              </a:ext>
            </a:extLst>
          </p:cNvPr>
          <p:cNvPicPr>
            <a:picLocks noChangeAspect="1"/>
          </p:cNvPicPr>
          <p:nvPr/>
        </p:nvPicPr>
        <p:blipFill>
          <a:blip r:embed="rId4"/>
          <a:stretch>
            <a:fillRect/>
          </a:stretch>
        </p:blipFill>
        <p:spPr>
          <a:xfrm>
            <a:off x="8187091" y="2713834"/>
            <a:ext cx="3358478" cy="194791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178051426"/>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EACF70C9-374B-4C95-AB4D-7AF7B486976C}"/>
              </a:ext>
            </a:extLst>
          </p:cNvPr>
          <p:cNvSpPr>
            <a:spLocks noGrp="1"/>
          </p:cNvSpPr>
          <p:nvPr>
            <p:ph type="title"/>
          </p:nvPr>
        </p:nvSpPr>
        <p:spPr>
          <a:xfrm>
            <a:off x="680321" y="753228"/>
            <a:ext cx="7087552" cy="1080938"/>
          </a:xfrm>
        </p:spPr>
        <p:txBody>
          <a:bodyPr>
            <a:normAutofit/>
          </a:bodyPr>
          <a:lstStyle/>
          <a:p>
            <a:r>
              <a:rPr lang="it-IT" b="1"/>
              <a:t>Data </a:t>
            </a:r>
            <a:r>
              <a:rPr lang="it-IT" b="1" err="1"/>
              <a:t>protection</a:t>
            </a:r>
            <a:r>
              <a:rPr lang="it-IT" b="1"/>
              <a:t> impact </a:t>
            </a:r>
            <a:r>
              <a:rPr lang="it-IT" b="1" err="1"/>
              <a:t>analysis</a:t>
            </a:r>
            <a:endParaRPr lang="it-IT" b="1"/>
          </a:p>
        </p:txBody>
      </p:sp>
      <p:pic>
        <p:nvPicPr>
          <p:cNvPr id="17"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E90E21EA-F1ED-4E1E-AE9D-F36B3C05E27A}"/>
              </a:ext>
            </a:extLst>
          </p:cNvPr>
          <p:cNvSpPr>
            <a:spLocks noGrp="1"/>
          </p:cNvSpPr>
          <p:nvPr>
            <p:ph idx="1"/>
          </p:nvPr>
        </p:nvSpPr>
        <p:spPr>
          <a:xfrm>
            <a:off x="680321" y="2336873"/>
            <a:ext cx="6423211" cy="3599316"/>
          </a:xfrm>
        </p:spPr>
        <p:txBody>
          <a:bodyPr vert="horz" lIns="91440" tIns="45720" rIns="91440" bIns="45720" rtlCol="0">
            <a:normAutofit/>
          </a:bodyPr>
          <a:lstStyle/>
          <a:p>
            <a:pPr marL="342900" indent="-342900"/>
            <a:endParaRPr lang="it-IT" sz="2000"/>
          </a:p>
          <a:p>
            <a:pPr marL="342900" indent="-342900"/>
            <a:r>
              <a:rPr lang="it-IT" sz="2000"/>
              <a:t> La valutazione d’impatto unitamente all’obbligo di tenuta dei registri sostituisce l’obbligo di generale di effettuare la notificazione all’autorità di controllo e si inserisce nel principio di accountability. Si riconferma la scelta del regolamento di strategie di tutela sostanziale e non formale. Se a seguito della valutazione d’impatto permangono rischi elevati il titolare deve richiedere una verifica preliminare all’autorità.</a:t>
            </a:r>
          </a:p>
        </p:txBody>
      </p:sp>
      <p:pic>
        <p:nvPicPr>
          <p:cNvPr id="4" name="Picture 4">
            <a:extLst>
              <a:ext uri="{FF2B5EF4-FFF2-40B4-BE49-F238E27FC236}">
                <a16:creationId xmlns:a16="http://schemas.microsoft.com/office/drawing/2014/main" id="{99F56EC6-E98E-4DBB-A326-1C8432D360C2}"/>
              </a:ext>
            </a:extLst>
          </p:cNvPr>
          <p:cNvPicPr>
            <a:picLocks noChangeAspect="1"/>
          </p:cNvPicPr>
          <p:nvPr/>
        </p:nvPicPr>
        <p:blipFill>
          <a:blip r:embed="rId4"/>
          <a:stretch>
            <a:fillRect/>
          </a:stretch>
        </p:blipFill>
        <p:spPr>
          <a:xfrm>
            <a:off x="8187091" y="2728212"/>
            <a:ext cx="3358478" cy="194791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961351942"/>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34C86564-E148-4E07-B993-4132DC03E5A1}"/>
              </a:ext>
            </a:extLst>
          </p:cNvPr>
          <p:cNvSpPr>
            <a:spLocks noGrp="1"/>
          </p:cNvSpPr>
          <p:nvPr>
            <p:ph type="title"/>
          </p:nvPr>
        </p:nvSpPr>
        <p:spPr>
          <a:xfrm>
            <a:off x="680321" y="753228"/>
            <a:ext cx="7087552" cy="1080938"/>
          </a:xfrm>
        </p:spPr>
        <p:txBody>
          <a:bodyPr>
            <a:normAutofit/>
          </a:bodyPr>
          <a:lstStyle/>
          <a:p>
            <a:r>
              <a:rPr lang="it-IT" b="1"/>
              <a:t>Le indicazioni del garante</a:t>
            </a:r>
          </a:p>
        </p:txBody>
      </p:sp>
      <p:pic>
        <p:nvPicPr>
          <p:cNvPr id="17"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C38C30D5-048D-4D1B-8EAD-FC47C041F65A}"/>
              </a:ext>
            </a:extLst>
          </p:cNvPr>
          <p:cNvSpPr>
            <a:spLocks noGrp="1"/>
          </p:cNvSpPr>
          <p:nvPr>
            <p:ph idx="1"/>
          </p:nvPr>
        </p:nvSpPr>
        <p:spPr>
          <a:xfrm>
            <a:off x="680321" y="2078081"/>
            <a:ext cx="6423211" cy="4145655"/>
          </a:xfrm>
        </p:spPr>
        <p:txBody>
          <a:bodyPr vert="horz" lIns="91440" tIns="45720" rIns="91440" bIns="45720" rtlCol="0" anchor="t">
            <a:noAutofit/>
          </a:bodyPr>
          <a:lstStyle/>
          <a:p>
            <a:pPr marL="342900" indent="-342900"/>
            <a:r>
              <a:rPr lang="it-IT" sz="2100" b="1">
                <a:solidFill>
                  <a:srgbClr val="FFC000"/>
                </a:solidFill>
              </a:rPr>
              <a:t>Pubblicazioni:</a:t>
            </a:r>
            <a:endParaRPr lang="it-IT">
              <a:solidFill>
                <a:srgbClr val="FFC000"/>
              </a:solidFill>
            </a:endParaRPr>
          </a:p>
          <a:p>
            <a:pPr marL="0" indent="0">
              <a:buNone/>
            </a:pPr>
            <a:r>
              <a:rPr lang="it-IT" sz="2100"/>
              <a:t>Non si può pubblicare sul sito della scuola il nome e cognome degli studenti i cui genitori sono in ritardo nel pagamento del servizio mensa; né può essere diffuso l’elenco degli studenti che usufruiscono gratuitamente di tale servizio. Gli istituti scolastici e gli Enti locali non possono pubblicare online gli elenchi dei bambini che usufruiscono dei servizi di scuolabus. Tale diffusione non può assolutamente essere giustificata affermando che si sta procedendo in tal senso solo per garantire la massima trasparenza del procedimento amministrativo.</a:t>
            </a:r>
          </a:p>
          <a:p>
            <a:endParaRPr lang="it-IT" sz="1700"/>
          </a:p>
        </p:txBody>
      </p:sp>
      <p:pic>
        <p:nvPicPr>
          <p:cNvPr id="4" name="Immagine 4">
            <a:extLst>
              <a:ext uri="{FF2B5EF4-FFF2-40B4-BE49-F238E27FC236}">
                <a16:creationId xmlns:a16="http://schemas.microsoft.com/office/drawing/2014/main" id="{324BB69A-1AA6-4719-9657-E9A3A07CED07}"/>
              </a:ext>
            </a:extLst>
          </p:cNvPr>
          <p:cNvPicPr>
            <a:picLocks noChangeAspect="1"/>
          </p:cNvPicPr>
          <p:nvPr/>
        </p:nvPicPr>
        <p:blipFill>
          <a:blip r:embed="rId4"/>
          <a:stretch>
            <a:fillRect/>
          </a:stretch>
        </p:blipFill>
        <p:spPr>
          <a:xfrm>
            <a:off x="8187091" y="2272191"/>
            <a:ext cx="3358478" cy="231361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134671317"/>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8084BE-02F0-4B4E-94FB-26459741F363}"/>
              </a:ext>
            </a:extLst>
          </p:cNvPr>
          <p:cNvSpPr>
            <a:spLocks noGrp="1"/>
          </p:cNvSpPr>
          <p:nvPr>
            <p:ph type="title"/>
          </p:nvPr>
        </p:nvSpPr>
        <p:spPr>
          <a:xfrm>
            <a:off x="4328685" y="3311800"/>
            <a:ext cx="9613858" cy="3592750"/>
          </a:xfrm>
        </p:spPr>
        <p:txBody>
          <a:bodyPr>
            <a:normAutofit/>
          </a:bodyPr>
          <a:lstStyle/>
          <a:p>
            <a:r>
              <a:rPr lang="it-IT" sz="4800"/>
              <a:t>La Privacy a scuola</a:t>
            </a:r>
          </a:p>
        </p:txBody>
      </p:sp>
      <p:sp>
        <p:nvSpPr>
          <p:cNvPr id="3" name="Sottotitolo 2">
            <a:extLst>
              <a:ext uri="{FF2B5EF4-FFF2-40B4-BE49-F238E27FC236}">
                <a16:creationId xmlns:a16="http://schemas.microsoft.com/office/drawing/2014/main" id="{38201055-6AB4-4196-81A9-4D84185D4B93}"/>
              </a:ext>
            </a:extLst>
          </p:cNvPr>
          <p:cNvSpPr>
            <a:spLocks noGrp="1"/>
          </p:cNvSpPr>
          <p:nvPr>
            <p:ph type="body" sz="half" idx="2"/>
          </p:nvPr>
        </p:nvSpPr>
        <p:spPr>
          <a:xfrm>
            <a:off x="5086067" y="5108175"/>
            <a:ext cx="9613859" cy="1090789"/>
          </a:xfrm>
        </p:spPr>
        <p:txBody>
          <a:bodyPr>
            <a:normAutofit/>
          </a:bodyPr>
          <a:lstStyle/>
          <a:p>
            <a:r>
              <a:rPr lang="it-IT" sz="1800"/>
              <a:t>General Data </a:t>
            </a:r>
            <a:r>
              <a:rPr lang="it-IT" sz="1800" err="1"/>
              <a:t>Protection</a:t>
            </a:r>
            <a:r>
              <a:rPr lang="it-IT" sz="1800"/>
              <a:t> </a:t>
            </a:r>
            <a:r>
              <a:rPr lang="it-IT" sz="1800" err="1"/>
              <a:t>Regulation</a:t>
            </a:r>
            <a:r>
              <a:rPr lang="it-IT" sz="1800"/>
              <a:t> (GDPR)</a:t>
            </a:r>
          </a:p>
        </p:txBody>
      </p:sp>
      <p:pic>
        <p:nvPicPr>
          <p:cNvPr id="6" name="Immagine 5">
            <a:extLst>
              <a:ext uri="{FF2B5EF4-FFF2-40B4-BE49-F238E27FC236}">
                <a16:creationId xmlns:a16="http://schemas.microsoft.com/office/drawing/2014/main" id="{C45FEA3F-3D65-4CC2-A632-B814FFF49C48}"/>
              </a:ext>
            </a:extLst>
          </p:cNvPr>
          <p:cNvPicPr>
            <a:picLocks noChangeAspect="1"/>
          </p:cNvPicPr>
          <p:nvPr/>
        </p:nvPicPr>
        <p:blipFill>
          <a:blip r:embed="rId2"/>
          <a:stretch>
            <a:fillRect/>
          </a:stretch>
        </p:blipFill>
        <p:spPr>
          <a:xfrm>
            <a:off x="609600" y="-659036"/>
            <a:ext cx="10972800" cy="6858000"/>
          </a:xfrm>
          <a:prstGeom prst="rect">
            <a:avLst/>
          </a:prstGeom>
        </p:spPr>
      </p:pic>
    </p:spTree>
    <p:extLst>
      <p:ext uri="{BB962C8B-B14F-4D97-AF65-F5344CB8AC3E}">
        <p14:creationId xmlns:p14="http://schemas.microsoft.com/office/powerpoint/2010/main" val="2642664127"/>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B89477-F9FE-4385-B83B-C92281905EDE}"/>
              </a:ext>
            </a:extLst>
          </p:cNvPr>
          <p:cNvSpPr>
            <a:spLocks noGrp="1"/>
          </p:cNvSpPr>
          <p:nvPr>
            <p:ph type="title"/>
          </p:nvPr>
        </p:nvSpPr>
        <p:spPr/>
        <p:txBody>
          <a:bodyPr/>
          <a:lstStyle/>
          <a:p>
            <a:r>
              <a:rPr lang="it-IT" b="1"/>
              <a:t>Le indicazioni del garante</a:t>
            </a:r>
          </a:p>
        </p:txBody>
      </p:sp>
      <p:sp>
        <p:nvSpPr>
          <p:cNvPr id="3" name="Segnaposto contenuto 2">
            <a:extLst>
              <a:ext uri="{FF2B5EF4-FFF2-40B4-BE49-F238E27FC236}">
                <a16:creationId xmlns:a16="http://schemas.microsoft.com/office/drawing/2014/main" id="{D86E5E57-B03B-4950-A16A-BE91B036302A}"/>
              </a:ext>
            </a:extLst>
          </p:cNvPr>
          <p:cNvSpPr>
            <a:spLocks noGrp="1"/>
          </p:cNvSpPr>
          <p:nvPr>
            <p:ph idx="1"/>
          </p:nvPr>
        </p:nvSpPr>
        <p:spPr>
          <a:xfrm>
            <a:off x="680321" y="2279363"/>
            <a:ext cx="9613861" cy="4418826"/>
          </a:xfrm>
        </p:spPr>
        <p:txBody>
          <a:bodyPr vert="horz" lIns="91440" tIns="45720" rIns="91440" bIns="45720" rtlCol="0" anchor="t">
            <a:normAutofit/>
          </a:bodyPr>
          <a:lstStyle/>
          <a:p>
            <a:r>
              <a:rPr lang="it-IT" sz="2100" b="1">
                <a:solidFill>
                  <a:schemeClr val="accent1"/>
                </a:solidFill>
              </a:rPr>
              <a:t>Disabilità e disturbi specifici dell’apprendimento</a:t>
            </a:r>
            <a:r>
              <a:rPr lang="it-IT" sz="2100" b="1"/>
              <a:t>:</a:t>
            </a:r>
          </a:p>
          <a:p>
            <a:pPr marL="0" indent="0">
              <a:buNone/>
            </a:pPr>
            <a:r>
              <a:rPr lang="it-IT" sz="2100"/>
              <a:t>Le istituzioni scolastiche devono prestare particolare attenzione a non diffondere materiale, così da non incorrere in sanzioni amministrative o penali. Non è consentito pubblicare online una circolare contenente i nomi degli studenti portatori di handicap. Occorre fare attenzione a chi ha accesso ai nominativi degli allievi con disturbi specifici dell’apprendimento (DSA), limitandone la conoscenza ai soli soggetti legittimati previsti dalla normativa.</a:t>
            </a:r>
          </a:p>
          <a:p>
            <a:r>
              <a:rPr lang="it-IT" sz="2100" b="1">
                <a:solidFill>
                  <a:schemeClr val="accent1"/>
                </a:solidFill>
              </a:rPr>
              <a:t>Dalla scuola al lavoro</a:t>
            </a:r>
            <a:r>
              <a:rPr lang="it-IT" sz="2100" b="1"/>
              <a:t>:</a:t>
            </a:r>
          </a:p>
          <a:p>
            <a:pPr marL="0" indent="0">
              <a:buNone/>
            </a:pPr>
            <a:r>
              <a:rPr lang="it-IT" sz="2100"/>
              <a:t>Su esplicita richiesta degli studenti interessati, le scuole secondarie possono comunicare o diffondere i dati relativi ai loro risultati scolastici e altri dati personali utili ad agevolare l’orientamento. Prima di adempiere alla richiesta, gli istituti scolastici devono comunque provvedere a informare gli studenti su quali dati saranno utilizzati per tali finalità.</a:t>
            </a:r>
          </a:p>
          <a:p>
            <a:endParaRPr lang="it-IT"/>
          </a:p>
          <a:p>
            <a:endParaRPr lang="it-IT"/>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E2F5A83D-CEB6-491C-8B7D-536CDC39B779}"/>
                  </a:ext>
                </a:extLst>
              </p:cNvPr>
              <p:cNvGraphicFramePr>
                <a:graphicFrameLocks noChangeAspect="1"/>
              </p:cNvGraphicFramePr>
              <p:nvPr>
                <p:extLst>
                  <p:ext uri="{D42A27DB-BD31-4B8C-83A1-F6EECF244321}">
                    <p14:modId xmlns:p14="http://schemas.microsoft.com/office/powerpoint/2010/main" val="1177568010"/>
                  </p:ext>
                </p:extLst>
              </p:nvPr>
            </p:nvGraphicFramePr>
            <p:xfrm>
              <a:off x="10796791" y="960642"/>
              <a:ext cx="1184194" cy="666109"/>
            </p:xfrm>
            <a:graphic>
              <a:graphicData uri="http://schemas.microsoft.com/office/powerpoint/2016/slidezoom">
                <pslz:sldZm>
                  <pslz:sldZmObj sldId="260" cId="1511505025">
                    <pslz:zmPr id="{8369749F-2979-4E0D-9518-83E5006C6506}" returnToParent="0" transitionDur="1000">
                      <p166:blipFill xmlns:p166="http://schemas.microsoft.com/office/powerpoint/2016/6/main">
                        <a:blip r:embed="rId2"/>
                        <a:stretch>
                          <a:fillRect/>
                        </a:stretch>
                      </p166:blipFill>
                      <p166:spPr xmlns:p166="http://schemas.microsoft.com/office/powerpoint/2016/6/main">
                        <a:xfrm>
                          <a:off x="0" y="0"/>
                          <a:ext cx="1184194" cy="666109"/>
                        </a:xfrm>
                        <a:prstGeom prst="rect">
                          <a:avLst/>
                        </a:prstGeom>
                        <a:ln w="3175">
                          <a:solidFill>
                            <a:prstClr val="ltGray"/>
                          </a:solidFill>
                        </a:ln>
                      </p166:spPr>
                    </pslz:zmPr>
                  </pslz:sldZmObj>
                </pslz:sldZm>
              </a:graphicData>
            </a:graphic>
          </p:graphicFrame>
        </mc:Choice>
        <mc:Fallback>
          <p:pic>
            <p:nvPicPr>
              <p:cNvPr id="5" name="Slide Zoom 4">
                <a:hlinkClick r:id="rId3" action="ppaction://hlinksldjump"/>
                <a:extLst>
                  <a:ext uri="{FF2B5EF4-FFF2-40B4-BE49-F238E27FC236}">
                    <a16:creationId xmlns:a16="http://schemas.microsoft.com/office/drawing/2014/main" id="{E2F5A83D-CEB6-491C-8B7D-536CDC39B779}"/>
                  </a:ext>
                </a:extLst>
              </p:cNvPr>
              <p:cNvPicPr>
                <a:picLocks noGrp="1" noRot="1" noChangeAspect="1" noMove="1" noResize="1" noEditPoints="1" noAdjustHandles="1" noChangeArrowheads="1" noChangeShapeType="1"/>
              </p:cNvPicPr>
              <p:nvPr/>
            </p:nvPicPr>
            <p:blipFill>
              <a:blip r:embed="rId2"/>
              <a:stretch>
                <a:fillRect/>
              </a:stretch>
            </p:blipFill>
            <p:spPr>
              <a:xfrm>
                <a:off x="10796791" y="960642"/>
                <a:ext cx="1184194" cy="666109"/>
              </a:xfrm>
              <a:prstGeom prst="rect">
                <a:avLst/>
              </a:prstGeom>
              <a:ln w="3175">
                <a:solidFill>
                  <a:prstClr val="ltGray"/>
                </a:solidFill>
              </a:ln>
            </p:spPr>
          </p:pic>
        </mc:Fallback>
      </mc:AlternateContent>
    </p:spTree>
    <p:extLst>
      <p:ext uri="{BB962C8B-B14F-4D97-AF65-F5344CB8AC3E}">
        <p14:creationId xmlns:p14="http://schemas.microsoft.com/office/powerpoint/2010/main" val="2727768072"/>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C7D013-96C9-4560-9140-3440FF9B372B}"/>
              </a:ext>
            </a:extLst>
          </p:cNvPr>
          <p:cNvSpPr>
            <a:spLocks noGrp="1"/>
          </p:cNvSpPr>
          <p:nvPr>
            <p:ph type="title"/>
          </p:nvPr>
        </p:nvSpPr>
        <p:spPr/>
        <p:txBody>
          <a:bodyPr/>
          <a:lstStyle/>
          <a:p>
            <a:r>
              <a:rPr lang="it-IT" b="1"/>
              <a:t>Le indicazioni del garante</a:t>
            </a:r>
          </a:p>
        </p:txBody>
      </p:sp>
      <p:sp>
        <p:nvSpPr>
          <p:cNvPr id="3" name="Segnaposto contenuto 2">
            <a:extLst>
              <a:ext uri="{FF2B5EF4-FFF2-40B4-BE49-F238E27FC236}">
                <a16:creationId xmlns:a16="http://schemas.microsoft.com/office/drawing/2014/main" id="{BE5A9292-C49D-4C13-B317-CF80328134CB}"/>
              </a:ext>
            </a:extLst>
          </p:cNvPr>
          <p:cNvSpPr>
            <a:spLocks noGrp="1"/>
          </p:cNvSpPr>
          <p:nvPr>
            <p:ph idx="1"/>
          </p:nvPr>
        </p:nvSpPr>
        <p:spPr>
          <a:xfrm>
            <a:off x="680321" y="2336873"/>
            <a:ext cx="9613861" cy="3929995"/>
          </a:xfrm>
        </p:spPr>
        <p:txBody>
          <a:bodyPr vert="horz" lIns="91440" tIns="45720" rIns="91440" bIns="45720" rtlCol="0" anchor="t">
            <a:normAutofit lnSpcReduction="10000"/>
          </a:bodyPr>
          <a:lstStyle/>
          <a:p>
            <a:r>
              <a:rPr lang="it-IT" sz="2100" b="1">
                <a:solidFill>
                  <a:schemeClr val="accent1"/>
                </a:solidFill>
              </a:rPr>
              <a:t>Curriculum e identità digitale dello studente</a:t>
            </a:r>
            <a:r>
              <a:rPr lang="it-IT" sz="2100" b="1"/>
              <a:t>:</a:t>
            </a:r>
          </a:p>
          <a:p>
            <a:pPr marL="0" indent="0">
              <a:buNone/>
            </a:pPr>
            <a:r>
              <a:rPr lang="it-IT" sz="2100"/>
              <a:t>L’ultima riforma della scuola del 2015 ha istituito il cosiddetto “curriculum dello studente” che raccoglie tutti i dati utili anche ai fini dell’orientamento e dell’accesso al mondo del lavoro. Le modalità per la sua realizzazione sono demandate a un apposito decreto del Ministro dell’Istruzione, dell’Università e della Ricerca.</a:t>
            </a:r>
          </a:p>
          <a:p>
            <a:r>
              <a:rPr lang="it-IT" sz="2100" b="1">
                <a:solidFill>
                  <a:schemeClr val="accent1"/>
                </a:solidFill>
              </a:rPr>
              <a:t>L’utilizzo delle immagini durante le recite, laboratori didattici e viaggi di istruzione</a:t>
            </a:r>
            <a:r>
              <a:rPr lang="it-IT" sz="2100" b="1"/>
              <a:t>:</a:t>
            </a:r>
          </a:p>
          <a:p>
            <a:pPr marL="0" indent="0">
              <a:buNone/>
            </a:pPr>
            <a:r>
              <a:rPr lang="it-IT" sz="2100"/>
              <a:t>Non violano la privacy le riprese e le fotografie raccolte dai genitori durante le recite, le gite e i saggi scolastici. In questi casi, sono raccolte per fini personali e destinate a un ambito familiare o amicale e non alla diffusione. Va però prestata particolare attenzione alla eventuale pubblicazione delle medesime immagini su Internet e in particolare sui social.</a:t>
            </a:r>
          </a:p>
          <a:p>
            <a:pPr marL="0" indent="0">
              <a:buNone/>
            </a:pPr>
            <a:endParaRPr lang="it-IT"/>
          </a:p>
          <a:p>
            <a:endParaRPr lang="it-IT"/>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D8707E8E-8AAF-4003-93A1-2F765E23B48A}"/>
                  </a:ext>
                </a:extLst>
              </p:cNvPr>
              <p:cNvGraphicFramePr>
                <a:graphicFrameLocks noChangeAspect="1"/>
              </p:cNvGraphicFramePr>
              <p:nvPr>
                <p:extLst>
                  <p:ext uri="{D42A27DB-BD31-4B8C-83A1-F6EECF244321}">
                    <p14:modId xmlns:p14="http://schemas.microsoft.com/office/powerpoint/2010/main" val="267890185"/>
                  </p:ext>
                </p:extLst>
              </p:nvPr>
            </p:nvGraphicFramePr>
            <p:xfrm>
              <a:off x="10793445" y="968821"/>
              <a:ext cx="1155115" cy="649752"/>
            </p:xfrm>
            <a:graphic>
              <a:graphicData uri="http://schemas.microsoft.com/office/powerpoint/2016/slidezoom">
                <pslz:sldZm>
                  <pslz:sldZmObj sldId="261" cId="3282462088">
                    <pslz:zmPr id="{83A23B58-9D6B-4C4F-B616-4B4E5652F85C}" returnToParent="0" transitionDur="1000">
                      <p166:blipFill xmlns:p166="http://schemas.microsoft.com/office/powerpoint/2016/6/main">
                        <a:blip r:embed="rId2"/>
                        <a:stretch>
                          <a:fillRect/>
                        </a:stretch>
                      </p166:blipFill>
                      <p166:spPr xmlns:p166="http://schemas.microsoft.com/office/powerpoint/2016/6/main">
                        <a:xfrm>
                          <a:off x="0" y="0"/>
                          <a:ext cx="1155115" cy="649752"/>
                        </a:xfrm>
                        <a:prstGeom prst="rect">
                          <a:avLst/>
                        </a:prstGeom>
                        <a:ln w="3175">
                          <a:solidFill>
                            <a:prstClr val="ltGray"/>
                          </a:solidFill>
                        </a:ln>
                      </p166:spPr>
                    </pslz:zmPr>
                  </pslz:sldZmObj>
                </pslz:sldZm>
              </a:graphicData>
            </a:graphic>
          </p:graphicFrame>
        </mc:Choice>
        <mc:Fallback>
          <p:pic>
            <p:nvPicPr>
              <p:cNvPr id="5" name="Slide Zoom 4">
                <a:hlinkClick r:id="rId3" action="ppaction://hlinksldjump"/>
                <a:extLst>
                  <a:ext uri="{FF2B5EF4-FFF2-40B4-BE49-F238E27FC236}">
                    <a16:creationId xmlns:a16="http://schemas.microsoft.com/office/drawing/2014/main" id="{D8707E8E-8AAF-4003-93A1-2F765E23B48A}"/>
                  </a:ext>
                </a:extLst>
              </p:cNvPr>
              <p:cNvPicPr>
                <a:picLocks noGrp="1" noRot="1" noChangeAspect="1" noMove="1" noResize="1" noEditPoints="1" noAdjustHandles="1" noChangeArrowheads="1" noChangeShapeType="1"/>
              </p:cNvPicPr>
              <p:nvPr/>
            </p:nvPicPr>
            <p:blipFill>
              <a:blip r:embed="rId2"/>
              <a:stretch>
                <a:fillRect/>
              </a:stretch>
            </p:blipFill>
            <p:spPr>
              <a:xfrm>
                <a:off x="10793445" y="968821"/>
                <a:ext cx="1155115" cy="649752"/>
              </a:xfrm>
              <a:prstGeom prst="rect">
                <a:avLst/>
              </a:prstGeom>
              <a:ln w="3175">
                <a:solidFill>
                  <a:prstClr val="ltGray"/>
                </a:solidFill>
              </a:ln>
            </p:spPr>
          </p:pic>
        </mc:Fallback>
      </mc:AlternateContent>
    </p:spTree>
    <p:extLst>
      <p:ext uri="{BB962C8B-B14F-4D97-AF65-F5344CB8AC3E}">
        <p14:creationId xmlns:p14="http://schemas.microsoft.com/office/powerpoint/2010/main" val="1511505025"/>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4193C102-19B9-424D-9C66-6A606510E894}"/>
              </a:ext>
            </a:extLst>
          </p:cNvPr>
          <p:cNvSpPr>
            <a:spLocks noGrp="1"/>
          </p:cNvSpPr>
          <p:nvPr>
            <p:ph type="title"/>
          </p:nvPr>
        </p:nvSpPr>
        <p:spPr>
          <a:xfrm>
            <a:off x="680321" y="753228"/>
            <a:ext cx="7087552" cy="1080938"/>
          </a:xfrm>
        </p:spPr>
        <p:txBody>
          <a:bodyPr>
            <a:normAutofit/>
          </a:bodyPr>
          <a:lstStyle/>
          <a:p>
            <a:r>
              <a:rPr lang="it-IT" b="1"/>
              <a:t>Le indicazioni del garante</a:t>
            </a:r>
          </a:p>
        </p:txBody>
      </p:sp>
      <p:pic>
        <p:nvPicPr>
          <p:cNvPr id="17"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5715D708-86DA-4B95-AB30-BE32086B4587}"/>
              </a:ext>
            </a:extLst>
          </p:cNvPr>
          <p:cNvSpPr>
            <a:spLocks noGrp="1"/>
          </p:cNvSpPr>
          <p:nvPr>
            <p:ph idx="1"/>
          </p:nvPr>
        </p:nvSpPr>
        <p:spPr>
          <a:xfrm>
            <a:off x="680321" y="2336873"/>
            <a:ext cx="6423211" cy="3599316"/>
          </a:xfrm>
        </p:spPr>
        <p:txBody>
          <a:bodyPr vert="horz" lIns="91440" tIns="45720" rIns="91440" bIns="45720" rtlCol="0" anchor="t">
            <a:normAutofit/>
          </a:bodyPr>
          <a:lstStyle/>
          <a:p>
            <a:r>
              <a:rPr lang="it-IT" sz="2000" b="1">
                <a:solidFill>
                  <a:srgbClr val="FFC000"/>
                </a:solidFill>
              </a:rPr>
              <a:t>Utilizzo dello smartphone:</a:t>
            </a:r>
          </a:p>
          <a:p>
            <a:pPr marL="0" indent="0">
              <a:buNone/>
            </a:pPr>
            <a:r>
              <a:rPr lang="it-IT" sz="2000"/>
              <a:t>L’utilizzo di cellulari, di apparecchi per la registrazione di suoni e immagini è in genere consentito, ma per fini personali.</a:t>
            </a:r>
          </a:p>
          <a:p>
            <a:pPr marL="0" indent="0">
              <a:buNone/>
            </a:pPr>
            <a:r>
              <a:rPr lang="it-IT" sz="2000"/>
              <a:t> Le istituzioni scolastiche hanno, comunque, la possibilità di regolare o di inibire l’utilizzo di registratori, smartphone, tablet e altri dispositivi elettronici all’interno delle aule o nelle scuole stesse.</a:t>
            </a:r>
          </a:p>
          <a:p>
            <a:pPr marL="0" indent="0">
              <a:buNone/>
            </a:pPr>
            <a:endParaRPr lang="it-IT" sz="2000"/>
          </a:p>
          <a:p>
            <a:pPr marL="0" indent="0">
              <a:buNone/>
            </a:pPr>
            <a:endParaRPr lang="it-IT" sz="2000"/>
          </a:p>
          <a:p>
            <a:pPr marL="0" indent="0">
              <a:buNone/>
            </a:pPr>
            <a:endParaRPr lang="it-IT" sz="2000"/>
          </a:p>
          <a:p>
            <a:pPr marL="0" indent="0">
              <a:buNone/>
            </a:pPr>
            <a:endParaRPr lang="it-IT" sz="2000"/>
          </a:p>
          <a:p>
            <a:endParaRPr lang="it-IT" sz="2000"/>
          </a:p>
        </p:txBody>
      </p:sp>
      <p:pic>
        <p:nvPicPr>
          <p:cNvPr id="4" name="Picture 5">
            <a:extLst>
              <a:ext uri="{FF2B5EF4-FFF2-40B4-BE49-F238E27FC236}">
                <a16:creationId xmlns:a16="http://schemas.microsoft.com/office/drawing/2014/main" id="{37B94F90-2883-46B1-8D40-80E7044DE00B}"/>
              </a:ext>
            </a:extLst>
          </p:cNvPr>
          <p:cNvPicPr>
            <a:picLocks noChangeAspect="1"/>
          </p:cNvPicPr>
          <p:nvPr/>
        </p:nvPicPr>
        <p:blipFill>
          <a:blip r:embed="rId4"/>
          <a:stretch>
            <a:fillRect/>
          </a:stretch>
        </p:blipFill>
        <p:spPr>
          <a:xfrm>
            <a:off x="8187091" y="1959666"/>
            <a:ext cx="3358478" cy="293866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282462088"/>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4193C102-19B9-424D-9C66-6A606510E894}"/>
              </a:ext>
            </a:extLst>
          </p:cNvPr>
          <p:cNvSpPr>
            <a:spLocks noGrp="1"/>
          </p:cNvSpPr>
          <p:nvPr>
            <p:ph type="title"/>
          </p:nvPr>
        </p:nvSpPr>
        <p:spPr>
          <a:xfrm>
            <a:off x="680321" y="753228"/>
            <a:ext cx="7087552" cy="1080938"/>
          </a:xfrm>
        </p:spPr>
        <p:txBody>
          <a:bodyPr>
            <a:normAutofit/>
          </a:bodyPr>
          <a:lstStyle/>
          <a:p>
            <a:r>
              <a:rPr lang="it-IT" b="1"/>
              <a:t>Le indicazioni del garante</a:t>
            </a:r>
          </a:p>
        </p:txBody>
      </p:sp>
      <p:pic>
        <p:nvPicPr>
          <p:cNvPr id="17" name="Picture 16">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Segnaposto contenuto 2">
            <a:extLst>
              <a:ext uri="{FF2B5EF4-FFF2-40B4-BE49-F238E27FC236}">
                <a16:creationId xmlns:a16="http://schemas.microsoft.com/office/drawing/2014/main" id="{5715D708-86DA-4B95-AB30-BE32086B4587}"/>
              </a:ext>
            </a:extLst>
          </p:cNvPr>
          <p:cNvSpPr>
            <a:spLocks noGrp="1"/>
          </p:cNvSpPr>
          <p:nvPr>
            <p:ph idx="1"/>
          </p:nvPr>
        </p:nvSpPr>
        <p:spPr>
          <a:xfrm>
            <a:off x="680321" y="1963062"/>
            <a:ext cx="6423211" cy="4404447"/>
          </a:xfrm>
        </p:spPr>
        <p:txBody>
          <a:bodyPr vert="horz" lIns="91440" tIns="45720" rIns="91440" bIns="45720" rtlCol="0" anchor="t">
            <a:normAutofit/>
          </a:bodyPr>
          <a:lstStyle/>
          <a:p>
            <a:pPr marL="0" indent="0">
              <a:buNone/>
            </a:pPr>
            <a:endParaRPr lang="it-IT" sz="2000" b="1">
              <a:solidFill>
                <a:srgbClr val="FFC000"/>
              </a:solidFill>
            </a:endParaRPr>
          </a:p>
          <a:p>
            <a:pPr>
              <a:buFont typeface="Arial"/>
              <a:buChar char="•"/>
            </a:pPr>
            <a:r>
              <a:rPr lang="it-IT" sz="2000" b="1">
                <a:solidFill>
                  <a:schemeClr val="accent1"/>
                </a:solidFill>
                <a:ea typeface="+mn-lt"/>
                <a:cs typeface="+mn-lt"/>
              </a:rPr>
              <a:t>La videosorveglianza a scuola</a:t>
            </a:r>
            <a:r>
              <a:rPr lang="it-IT" sz="2000" b="1">
                <a:ea typeface="+mn-lt"/>
                <a:cs typeface="+mn-lt"/>
              </a:rPr>
              <a:t>:</a:t>
            </a:r>
            <a:endParaRPr lang="en-US" sz="2000">
              <a:ea typeface="+mn-lt"/>
              <a:cs typeface="+mn-lt"/>
            </a:endParaRPr>
          </a:p>
          <a:p>
            <a:pPr marL="0" indent="0">
              <a:buNone/>
            </a:pPr>
            <a:r>
              <a:rPr lang="it-IT" sz="2000">
                <a:ea typeface="+mn-lt"/>
                <a:cs typeface="+mn-lt"/>
              </a:rPr>
              <a:t>L’INTERESSE DEGLI INDIVIDUI PREVALE SULLE ESIGENZA DI TUTELA DEL PATRIMONIO SCOLASTICO. È possibile installare un sistema di videosorveglianza negli istituti scolastici quando risulti indispensabile per tutelare l’edificio e i beni scolastici, circoscrivendo le riprese alle sole aree interessate.</a:t>
            </a:r>
            <a:endParaRPr lang="en-US" sz="2000">
              <a:ea typeface="+mn-lt"/>
              <a:cs typeface="+mn-lt"/>
            </a:endParaRPr>
          </a:p>
          <a:p>
            <a:pPr>
              <a:buFont typeface="Arial"/>
              <a:buChar char="•"/>
            </a:pPr>
            <a:r>
              <a:rPr lang="it-IT" sz="2000" b="1">
                <a:solidFill>
                  <a:schemeClr val="accent1"/>
                </a:solidFill>
                <a:ea typeface="+mn-lt"/>
                <a:cs typeface="+mn-lt"/>
              </a:rPr>
              <a:t>Telecamere finte</a:t>
            </a:r>
            <a:r>
              <a:rPr lang="it-IT" sz="2000" b="1">
                <a:ea typeface="+mn-lt"/>
                <a:cs typeface="+mn-lt"/>
              </a:rPr>
              <a:t>:</a:t>
            </a:r>
            <a:endParaRPr lang="en-US" sz="2000">
              <a:ea typeface="+mn-lt"/>
              <a:cs typeface="+mn-lt"/>
            </a:endParaRPr>
          </a:p>
          <a:p>
            <a:pPr marL="0" indent="0">
              <a:buNone/>
            </a:pPr>
            <a:r>
              <a:rPr lang="it-IT" sz="2000">
                <a:ea typeface="+mn-lt"/>
                <a:cs typeface="+mn-lt"/>
              </a:rPr>
              <a:t>Installare una videocamera finta a scopo di deterrenza è vietato in quanto potrebbe condizionare immotivatamente il comportamento delle persone</a:t>
            </a:r>
            <a:endParaRPr lang="it-IT"/>
          </a:p>
          <a:p>
            <a:pPr marL="0" indent="0">
              <a:buNone/>
            </a:pPr>
            <a:endParaRPr lang="it-IT" sz="2000"/>
          </a:p>
          <a:p>
            <a:pPr marL="0" indent="0">
              <a:buNone/>
            </a:pPr>
            <a:endParaRPr lang="it-IT" sz="2000"/>
          </a:p>
          <a:p>
            <a:pPr marL="0" indent="0">
              <a:buNone/>
            </a:pPr>
            <a:endParaRPr lang="it-IT" sz="2000"/>
          </a:p>
          <a:p>
            <a:endParaRPr lang="it-IT" sz="2000"/>
          </a:p>
        </p:txBody>
      </p:sp>
      <p:pic>
        <p:nvPicPr>
          <p:cNvPr id="6" name="Picture 6">
            <a:extLst>
              <a:ext uri="{FF2B5EF4-FFF2-40B4-BE49-F238E27FC236}">
                <a16:creationId xmlns:a16="http://schemas.microsoft.com/office/drawing/2014/main" id="{7CD0F8BA-3E0B-44E9-B844-418DA9610D05}"/>
              </a:ext>
            </a:extLst>
          </p:cNvPr>
          <p:cNvPicPr>
            <a:picLocks noChangeAspect="1"/>
          </p:cNvPicPr>
          <p:nvPr/>
        </p:nvPicPr>
        <p:blipFill>
          <a:blip r:embed="rId4"/>
          <a:stretch>
            <a:fillRect/>
          </a:stretch>
        </p:blipFill>
        <p:spPr>
          <a:xfrm>
            <a:off x="9171497" y="2761711"/>
            <a:ext cx="1857195" cy="1924050"/>
          </a:xfrm>
          <a:prstGeom prst="rect">
            <a:avLst/>
          </a:prstGeom>
        </p:spPr>
      </p:pic>
    </p:spTree>
    <p:extLst>
      <p:ext uri="{BB962C8B-B14F-4D97-AF65-F5344CB8AC3E}">
        <p14:creationId xmlns:p14="http://schemas.microsoft.com/office/powerpoint/2010/main" val="2169607324"/>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9F44D26-164D-4115-A3EB-758815B80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a:extLst>
              <a:ext uri="{FF2B5EF4-FFF2-40B4-BE49-F238E27FC236}">
                <a16:creationId xmlns:a16="http://schemas.microsoft.com/office/drawing/2014/main" id="{7146D9B6-1199-4468-8985-D0510DF1D74B}"/>
              </a:ext>
            </a:extLst>
          </p:cNvPr>
          <p:cNvPicPr>
            <a:picLocks noChangeAspect="1"/>
          </p:cNvPicPr>
          <p:nvPr/>
        </p:nvPicPr>
        <p:blipFill rotWithShape="1">
          <a:blip r:embed="rId2"/>
          <a:srcRect t="1969" b="13761"/>
          <a:stretch/>
        </p:blipFill>
        <p:spPr>
          <a:xfrm>
            <a:off x="20" y="-1"/>
            <a:ext cx="12191980" cy="6858001"/>
          </a:xfrm>
          <a:prstGeom prst="rect">
            <a:avLst/>
          </a:prstGeom>
        </p:spPr>
      </p:pic>
      <p:sp>
        <p:nvSpPr>
          <p:cNvPr id="27" name="Rectangle 26">
            <a:extLst>
              <a:ext uri="{FF2B5EF4-FFF2-40B4-BE49-F238E27FC236}">
                <a16:creationId xmlns:a16="http://schemas.microsoft.com/office/drawing/2014/main" id="{48711A1C-F26D-4275-8DEF-FF1363B38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9" name="Picture 28">
            <a:extLst>
              <a:ext uri="{FF2B5EF4-FFF2-40B4-BE49-F238E27FC236}">
                <a16:creationId xmlns:a16="http://schemas.microsoft.com/office/drawing/2014/main" id="{22E35AEC-772D-4BF7-A7DD-54833D4A8E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31" name="Rectangle 30">
            <a:extLst>
              <a:ext uri="{FF2B5EF4-FFF2-40B4-BE49-F238E27FC236}">
                <a16:creationId xmlns:a16="http://schemas.microsoft.com/office/drawing/2014/main" id="{FE1724E7-C6C5-482C-8450-124232819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C329BCAE-3D39-435F-A85C-A34AE2A94177}"/>
              </a:ext>
            </a:extLst>
          </p:cNvPr>
          <p:cNvSpPr>
            <a:spLocks noGrp="1"/>
          </p:cNvSpPr>
          <p:nvPr>
            <p:ph type="title"/>
          </p:nvPr>
        </p:nvSpPr>
        <p:spPr>
          <a:xfrm>
            <a:off x="680321" y="753228"/>
            <a:ext cx="9613861" cy="1080938"/>
          </a:xfrm>
        </p:spPr>
        <p:txBody>
          <a:bodyPr>
            <a:normAutofit/>
          </a:bodyPr>
          <a:lstStyle/>
          <a:p>
            <a:r>
              <a:rPr lang="it-IT" b="1"/>
              <a:t>Che cos’è il GENERAL DATA PROTECTION REGULATION?</a:t>
            </a:r>
          </a:p>
        </p:txBody>
      </p:sp>
      <p:pic>
        <p:nvPicPr>
          <p:cNvPr id="33" name="Picture 32">
            <a:extLst>
              <a:ext uri="{FF2B5EF4-FFF2-40B4-BE49-F238E27FC236}">
                <a16:creationId xmlns:a16="http://schemas.microsoft.com/office/drawing/2014/main" id="{F62372E1-50C7-4922-BD94-4485130CFC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5" name="Rectangle 34">
            <a:extLst>
              <a:ext uri="{FF2B5EF4-FFF2-40B4-BE49-F238E27FC236}">
                <a16:creationId xmlns:a16="http://schemas.microsoft.com/office/drawing/2014/main" id="{A94CD497-34AF-43E6-8F93-66C8EA533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a:extLst>
              <a:ext uri="{FF2B5EF4-FFF2-40B4-BE49-F238E27FC236}">
                <a16:creationId xmlns:a16="http://schemas.microsoft.com/office/drawing/2014/main" id="{E9E3C72E-3D82-4218-AAE1-5DCD72B94BB5}"/>
              </a:ext>
            </a:extLst>
          </p:cNvPr>
          <p:cNvSpPr>
            <a:spLocks noGrp="1"/>
          </p:cNvSpPr>
          <p:nvPr>
            <p:ph idx="1"/>
          </p:nvPr>
        </p:nvSpPr>
        <p:spPr>
          <a:xfrm>
            <a:off x="680321" y="2336873"/>
            <a:ext cx="9613861" cy="3395060"/>
          </a:xfrm>
        </p:spPr>
        <p:txBody>
          <a:bodyPr vert="horz" lIns="91440" tIns="45720" rIns="91440" bIns="45720" rtlCol="0" anchor="ctr">
            <a:normAutofit/>
          </a:bodyPr>
          <a:lstStyle/>
          <a:p>
            <a:r>
              <a:rPr lang="it-IT" sz="2000"/>
              <a:t>Dopo 4 anni, il GDPR è stato approvato dal Parlamento Europeo il 27 aprile 2016</a:t>
            </a:r>
          </a:p>
          <a:p>
            <a:r>
              <a:rPr lang="it-IT" sz="2000"/>
              <a:t>Con i suoi 99 articoli ha riscritto la disciplina della Privacy a livello europeo</a:t>
            </a:r>
          </a:p>
          <a:p>
            <a:r>
              <a:rPr lang="it-IT" sz="2000"/>
              <a:t>La necessità di emanare un Regolamento Europeo in materia di privacy nasce dalla relativa tutela dovuta principalmente alla diffusione del progresso tecnologico.</a:t>
            </a:r>
          </a:p>
          <a:p>
            <a:r>
              <a:rPr lang="it-IT" sz="2000"/>
              <a:t>Quando si parla di privacy parliamo di dati relativi alle "Persone Fisiche".</a:t>
            </a:r>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F2198B23-0446-40B0-9262-56978D3A5418}"/>
                  </a:ext>
                </a:extLst>
              </p:cNvPr>
              <p:cNvGraphicFramePr>
                <a:graphicFrameLocks noChangeAspect="1"/>
              </p:cNvGraphicFramePr>
              <p:nvPr>
                <p:extLst>
                  <p:ext uri="{D42A27DB-BD31-4B8C-83A1-F6EECF244321}">
                    <p14:modId xmlns:p14="http://schemas.microsoft.com/office/powerpoint/2010/main" val="2061825371"/>
                  </p:ext>
                </p:extLst>
              </p:nvPr>
            </p:nvGraphicFramePr>
            <p:xfrm>
              <a:off x="10869164" y="998952"/>
              <a:ext cx="1036320" cy="582930"/>
            </p:xfrm>
            <a:graphic>
              <a:graphicData uri="http://schemas.microsoft.com/office/powerpoint/2016/slidezoom">
                <pslz:sldZm>
                  <pslz:sldZmObj sldId="263" cId="2128313649">
                    <pslz:zmPr id="{60919334-CD6C-4476-B118-23D9B392020C}" returnToParent="0" transitionDur="1000">
                      <p166:blipFill xmlns:p166="http://schemas.microsoft.com/office/powerpoint/2016/6/main">
                        <a:blip r:embed="rId5"/>
                        <a:stretch>
                          <a:fillRect/>
                        </a:stretch>
                      </p166:blipFill>
                      <p166:spPr xmlns:p166="http://schemas.microsoft.com/office/powerpoint/2016/6/main">
                        <a:xfrm>
                          <a:off x="0" y="0"/>
                          <a:ext cx="1036320" cy="582930"/>
                        </a:xfrm>
                        <a:prstGeom prst="rect">
                          <a:avLst/>
                        </a:prstGeom>
                        <a:ln w="3175">
                          <a:solidFill>
                            <a:prstClr val="ltGray"/>
                          </a:solidFill>
                        </a:ln>
                      </p166:spPr>
                    </pslz:zmPr>
                  </pslz:sldZmObj>
                </pslz:sldZm>
              </a:graphicData>
            </a:graphic>
          </p:graphicFrame>
        </mc:Choice>
        <mc:Fallback>
          <p:pic>
            <p:nvPicPr>
              <p:cNvPr id="5" name="Slide Zoom 4">
                <a:hlinkClick r:id="rId6" action="ppaction://hlinksldjump"/>
                <a:extLst>
                  <a:ext uri="{FF2B5EF4-FFF2-40B4-BE49-F238E27FC236}">
                    <a16:creationId xmlns:a16="http://schemas.microsoft.com/office/drawing/2014/main" id="{F2198B23-0446-40B0-9262-56978D3A5418}"/>
                  </a:ext>
                </a:extLst>
              </p:cNvPr>
              <p:cNvPicPr>
                <a:picLocks noGrp="1" noRot="1" noChangeAspect="1" noMove="1" noResize="1" noEditPoints="1" noAdjustHandles="1" noChangeArrowheads="1" noChangeShapeType="1"/>
              </p:cNvPicPr>
              <p:nvPr/>
            </p:nvPicPr>
            <p:blipFill>
              <a:blip r:embed="rId5"/>
              <a:stretch>
                <a:fillRect/>
              </a:stretch>
            </p:blipFill>
            <p:spPr>
              <a:xfrm>
                <a:off x="10869164" y="998952"/>
                <a:ext cx="1036320" cy="582930"/>
              </a:xfrm>
              <a:prstGeom prst="rect">
                <a:avLst/>
              </a:prstGeom>
              <a:ln w="3175">
                <a:solidFill>
                  <a:prstClr val="ltGray"/>
                </a:solidFill>
              </a:ln>
            </p:spPr>
          </p:pic>
        </mc:Fallback>
      </mc:AlternateContent>
    </p:spTree>
    <p:extLst>
      <p:ext uri="{BB962C8B-B14F-4D97-AF65-F5344CB8AC3E}">
        <p14:creationId xmlns:p14="http://schemas.microsoft.com/office/powerpoint/2010/main" val="3164062926"/>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theme/theme1.xml><?xml version="1.0" encoding="utf-8"?>
<a:theme xmlns:a="http://schemas.openxmlformats.org/drawingml/2006/main" name="Berlino">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erlino">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o">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otalTime>3</TotalTime>
  <Words>1976</Words>
  <Application>Microsoft Office PowerPoint</Application>
  <PresentationFormat>Widescreen</PresentationFormat>
  <Paragraphs>177</Paragraphs>
  <Slides>40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Trebuchet MS</vt:lpstr>
      <vt:lpstr>Berlino</vt:lpstr>
      <vt:lpstr>La Privacy a scuola</vt:lpstr>
      <vt:lpstr>Le indicazioni del garante</vt:lpstr>
      <vt:lpstr>Le indicazioni del garante</vt:lpstr>
      <vt:lpstr>Le indicazioni del garante</vt:lpstr>
      <vt:lpstr>Le indicazioni del garante</vt:lpstr>
      <vt:lpstr>Le indicazioni del garante</vt:lpstr>
      <vt:lpstr>Le indicazioni del garante</vt:lpstr>
      <vt:lpstr>Le indicazioni del garante</vt:lpstr>
      <vt:lpstr>Che cos’è il GENERAL DATA PROTECTION REGULATION?</vt:lpstr>
      <vt:lpstr>Obiettivi ed implicazioni del GDPR per le organizzazioni</vt:lpstr>
      <vt:lpstr>Oggetto e finalità</vt:lpstr>
      <vt:lpstr>Oggetto e finalità</vt:lpstr>
      <vt:lpstr>Dato personale</vt:lpstr>
      <vt:lpstr>Trattamento di un dato</vt:lpstr>
      <vt:lpstr>Trattamento di un dato</vt:lpstr>
      <vt:lpstr>Elementi di liceità del trattamento</vt:lpstr>
      <vt:lpstr>Elementi di liceità del trattamento</vt:lpstr>
      <vt:lpstr>Principi del GDPR</vt:lpstr>
      <vt:lpstr>Principio di correttezza</vt:lpstr>
      <vt:lpstr>Principio di trasparenza</vt:lpstr>
      <vt:lpstr>Principio di limitazione delle finalità</vt:lpstr>
      <vt:lpstr>Principio di minimizzazione dei dati</vt:lpstr>
      <vt:lpstr>Principio di esattezza</vt:lpstr>
      <vt:lpstr>Principio di limitazione della conservazione</vt:lpstr>
      <vt:lpstr>Principio di integrità e riservatezza</vt:lpstr>
      <vt:lpstr>GDPR – Requisiti principali</vt:lpstr>
      <vt:lpstr>Le sanzioni amministrative pecuniarie</vt:lpstr>
      <vt:lpstr>Privacy by design / privacy by default</vt:lpstr>
      <vt:lpstr>I diritti dell’interessato</vt:lpstr>
      <vt:lpstr>I diritti dell’interessato</vt:lpstr>
      <vt:lpstr>Il diritto all’informazione</vt:lpstr>
      <vt:lpstr>Il diritto all’informazione</vt:lpstr>
      <vt:lpstr>Il diritto alla cancellazione: eccezione e limiti</vt:lpstr>
      <vt:lpstr>Il diritto alla cancellazione: eccezione e limiti</vt:lpstr>
      <vt:lpstr>Il diritto alla cancellazione: eccezione e limiti</vt:lpstr>
      <vt:lpstr>Il diritto alla cancellazione: eccezione e limiti</vt:lpstr>
      <vt:lpstr>Le figure previste dal GDPR</vt:lpstr>
      <vt:lpstr>Data protection impact analysis</vt:lpstr>
      <vt:lpstr>Data protection impact analysis</vt:lpstr>
      <vt:lpstr>La Privacy a scuola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Privacy a scuola</dc:title>
  <dc:creator>Lorenzo Lorenzo</dc:creator>
  <cp:lastModifiedBy>Ben Gallucci</cp:lastModifiedBy>
  <cp:revision>4</cp:revision>
  <dcterms:created xsi:type="dcterms:W3CDTF">2019-03-21T13:50:22Z</dcterms:created>
  <dcterms:modified xsi:type="dcterms:W3CDTF">2019-05-18T16:42:05Z</dcterms:modified>
</cp:coreProperties>
</file>